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82" r:id="rId3"/>
    <p:sldId id="257" r:id="rId4"/>
    <p:sldId id="280" r:id="rId5"/>
    <p:sldId id="278" r:id="rId6"/>
    <p:sldId id="258" r:id="rId7"/>
    <p:sldId id="259" r:id="rId8"/>
    <p:sldId id="274" r:id="rId9"/>
    <p:sldId id="273" r:id="rId10"/>
    <p:sldId id="260" r:id="rId11"/>
    <p:sldId id="262" r:id="rId12"/>
    <p:sldId id="263" r:id="rId13"/>
    <p:sldId id="276" r:id="rId14"/>
    <p:sldId id="267" r:id="rId15"/>
    <p:sldId id="264" r:id="rId16"/>
    <p:sldId id="265" r:id="rId17"/>
    <p:sldId id="266" r:id="rId18"/>
    <p:sldId id="281" r:id="rId19"/>
    <p:sldId id="269" r:id="rId20"/>
    <p:sldId id="268" r:id="rId21"/>
    <p:sldId id="275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ADD9B2-47C9-43B4-95CD-B21F8D214541}" v="14" dt="2025-03-10T05:03:24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6236" autoAdjust="0"/>
  </p:normalViewPr>
  <p:slideViewPr>
    <p:cSldViewPr snapToGrid="0">
      <p:cViewPr varScale="1">
        <p:scale>
          <a:sx n="99" d="100"/>
          <a:sy n="99" d="100"/>
        </p:scale>
        <p:origin x="8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an Phadnis" userId="ad93bb2cfbe4ba2d" providerId="LiveId" clId="{9BADD9B2-47C9-43B4-95CD-B21F8D214541}"/>
    <pc:docChg chg="undo custSel modSld sldOrd">
      <pc:chgData name="Rajan Phadnis" userId="ad93bb2cfbe4ba2d" providerId="LiveId" clId="{9BADD9B2-47C9-43B4-95CD-B21F8D214541}" dt="2025-03-10T05:02:34.699" v="591" actId="20577"/>
      <pc:docMkLst>
        <pc:docMk/>
      </pc:docMkLst>
      <pc:sldChg chg="modSp mod">
        <pc:chgData name="Rajan Phadnis" userId="ad93bb2cfbe4ba2d" providerId="LiveId" clId="{9BADD9B2-47C9-43B4-95CD-B21F8D214541}" dt="2025-03-08T01:05:44.672" v="78" actId="20577"/>
        <pc:sldMkLst>
          <pc:docMk/>
          <pc:sldMk cId="3848843528" sldId="256"/>
        </pc:sldMkLst>
        <pc:spChg chg="mod">
          <ac:chgData name="Rajan Phadnis" userId="ad93bb2cfbe4ba2d" providerId="LiveId" clId="{9BADD9B2-47C9-43B4-95CD-B21F8D214541}" dt="2025-03-08T01:05:44.672" v="78" actId="20577"/>
          <ac:spMkLst>
            <pc:docMk/>
            <pc:sldMk cId="3848843528" sldId="256"/>
            <ac:spMk id="2" creationId="{D5569A44-B5D7-772D-739E-FDF8A7A63096}"/>
          </ac:spMkLst>
        </pc:spChg>
        <pc:spChg chg="mod">
          <ac:chgData name="Rajan Phadnis" userId="ad93bb2cfbe4ba2d" providerId="LiveId" clId="{9BADD9B2-47C9-43B4-95CD-B21F8D214541}" dt="2025-03-08T01:05:34.192" v="44" actId="20577"/>
          <ac:spMkLst>
            <pc:docMk/>
            <pc:sldMk cId="3848843528" sldId="256"/>
            <ac:spMk id="3" creationId="{BC86524F-00AF-E0F6-9805-3C8629E61565}"/>
          </ac:spMkLst>
        </pc:spChg>
      </pc:sldChg>
      <pc:sldChg chg="addSp delSp modSp mod">
        <pc:chgData name="Rajan Phadnis" userId="ad93bb2cfbe4ba2d" providerId="LiveId" clId="{9BADD9B2-47C9-43B4-95CD-B21F8D214541}" dt="2025-03-08T01:13:14.681" v="100" actId="14100"/>
        <pc:sldMkLst>
          <pc:docMk/>
          <pc:sldMk cId="3848409037" sldId="257"/>
        </pc:sldMkLst>
        <pc:spChg chg="mod">
          <ac:chgData name="Rajan Phadnis" userId="ad93bb2cfbe4ba2d" providerId="LiveId" clId="{9BADD9B2-47C9-43B4-95CD-B21F8D214541}" dt="2025-03-08T01:13:01.277" v="99" actId="14100"/>
          <ac:spMkLst>
            <pc:docMk/>
            <pc:sldMk cId="3848409037" sldId="257"/>
            <ac:spMk id="3" creationId="{9CF902FF-A8DB-C6A4-F1DE-275A58B47513}"/>
          </ac:spMkLst>
        </pc:spChg>
        <pc:spChg chg="add mod">
          <ac:chgData name="Rajan Phadnis" userId="ad93bb2cfbe4ba2d" providerId="LiveId" clId="{9BADD9B2-47C9-43B4-95CD-B21F8D214541}" dt="2025-03-08T01:12:54.039" v="98"/>
          <ac:spMkLst>
            <pc:docMk/>
            <pc:sldMk cId="3848409037" sldId="257"/>
            <ac:spMk id="4" creationId="{05E309E6-0F98-057A-86DC-02B115404CD6}"/>
          </ac:spMkLst>
        </pc:spChg>
        <pc:spChg chg="add mod">
          <ac:chgData name="Rajan Phadnis" userId="ad93bb2cfbe4ba2d" providerId="LiveId" clId="{9BADD9B2-47C9-43B4-95CD-B21F8D214541}" dt="2025-03-08T01:12:54.039" v="98"/>
          <ac:spMkLst>
            <pc:docMk/>
            <pc:sldMk cId="3848409037" sldId="257"/>
            <ac:spMk id="10" creationId="{1F70C663-28B5-E4EF-9180-78E18E8F70F9}"/>
          </ac:spMkLst>
        </pc:spChg>
        <pc:spChg chg="add mod">
          <ac:chgData name="Rajan Phadnis" userId="ad93bb2cfbe4ba2d" providerId="LiveId" clId="{9BADD9B2-47C9-43B4-95CD-B21F8D214541}" dt="2025-03-08T01:13:14.681" v="100" actId="14100"/>
          <ac:spMkLst>
            <pc:docMk/>
            <pc:sldMk cId="3848409037" sldId="257"/>
            <ac:spMk id="11" creationId="{630951FD-664E-5E9D-49E3-93AB09484CBB}"/>
          </ac:spMkLst>
        </pc:spChg>
        <pc:spChg chg="add mod">
          <ac:chgData name="Rajan Phadnis" userId="ad93bb2cfbe4ba2d" providerId="LiveId" clId="{9BADD9B2-47C9-43B4-95CD-B21F8D214541}" dt="2025-03-08T01:12:54.039" v="98"/>
          <ac:spMkLst>
            <pc:docMk/>
            <pc:sldMk cId="3848409037" sldId="257"/>
            <ac:spMk id="12" creationId="{7223A2A6-1B2E-B5D3-4DEA-EF8BBD319CF1}"/>
          </ac:spMkLst>
        </pc:spChg>
        <pc:spChg chg="add mod">
          <ac:chgData name="Rajan Phadnis" userId="ad93bb2cfbe4ba2d" providerId="LiveId" clId="{9BADD9B2-47C9-43B4-95CD-B21F8D214541}" dt="2025-03-08T01:12:54.039" v="98"/>
          <ac:spMkLst>
            <pc:docMk/>
            <pc:sldMk cId="3848409037" sldId="257"/>
            <ac:spMk id="13" creationId="{1EC304C3-5CA0-B13B-EB19-E0D3CE0DF5CF}"/>
          </ac:spMkLst>
        </pc:spChg>
        <pc:picChg chg="mod">
          <ac:chgData name="Rajan Phadnis" userId="ad93bb2cfbe4ba2d" providerId="LiveId" clId="{9BADD9B2-47C9-43B4-95CD-B21F8D214541}" dt="2025-03-08T01:12:35.576" v="97" actId="1076"/>
          <ac:picMkLst>
            <pc:docMk/>
            <pc:sldMk cId="3848409037" sldId="257"/>
            <ac:picMk id="5" creationId="{AC303200-2B44-BC26-4DE8-01140C946524}"/>
          </ac:picMkLst>
        </pc:picChg>
      </pc:sldChg>
      <pc:sldChg chg="modSp mod">
        <pc:chgData name="Rajan Phadnis" userId="ad93bb2cfbe4ba2d" providerId="LiveId" clId="{9BADD9B2-47C9-43B4-95CD-B21F8D214541}" dt="2025-03-10T04:25:36.020" v="466" actId="20577"/>
        <pc:sldMkLst>
          <pc:docMk/>
          <pc:sldMk cId="4004392796" sldId="266"/>
        </pc:sldMkLst>
        <pc:spChg chg="mod">
          <ac:chgData name="Rajan Phadnis" userId="ad93bb2cfbe4ba2d" providerId="LiveId" clId="{9BADD9B2-47C9-43B4-95CD-B21F8D214541}" dt="2025-03-10T04:25:36.020" v="466" actId="20577"/>
          <ac:spMkLst>
            <pc:docMk/>
            <pc:sldMk cId="4004392796" sldId="266"/>
            <ac:spMk id="9" creationId="{E2865A3D-8B28-E569-C0E7-81E866A46AEF}"/>
          </ac:spMkLst>
        </pc:spChg>
      </pc:sldChg>
      <pc:sldChg chg="addSp delSp modSp mod">
        <pc:chgData name="Rajan Phadnis" userId="ad93bb2cfbe4ba2d" providerId="LiveId" clId="{9BADD9B2-47C9-43B4-95CD-B21F8D214541}" dt="2025-03-10T04:18:08.582" v="255" actId="20577"/>
        <pc:sldMkLst>
          <pc:docMk/>
          <pc:sldMk cId="3983763818" sldId="276"/>
        </pc:sldMkLst>
        <pc:spChg chg="del mod">
          <ac:chgData name="Rajan Phadnis" userId="ad93bb2cfbe4ba2d" providerId="LiveId" clId="{9BADD9B2-47C9-43B4-95CD-B21F8D214541}" dt="2025-03-10T04:17:46.225" v="242" actId="478"/>
          <ac:spMkLst>
            <pc:docMk/>
            <pc:sldMk cId="3983763818" sldId="276"/>
            <ac:spMk id="2" creationId="{91A81D95-A2D3-B7D0-5753-DCD892F18CCD}"/>
          </ac:spMkLst>
        </pc:spChg>
        <pc:spChg chg="add mod">
          <ac:chgData name="Rajan Phadnis" userId="ad93bb2cfbe4ba2d" providerId="LiveId" clId="{9BADD9B2-47C9-43B4-95CD-B21F8D214541}" dt="2025-03-10T04:17:48.160" v="243"/>
          <ac:spMkLst>
            <pc:docMk/>
            <pc:sldMk cId="3983763818" sldId="276"/>
            <ac:spMk id="4" creationId="{F0AFE577-489D-5FC6-AA13-C45FEA4B9723}"/>
          </ac:spMkLst>
        </pc:spChg>
        <pc:spChg chg="mod">
          <ac:chgData name="Rajan Phadnis" userId="ad93bb2cfbe4ba2d" providerId="LiveId" clId="{9BADD9B2-47C9-43B4-95CD-B21F8D214541}" dt="2025-03-10T04:18:08.582" v="255" actId="20577"/>
          <ac:spMkLst>
            <pc:docMk/>
            <pc:sldMk cId="3983763818" sldId="276"/>
            <ac:spMk id="6" creationId="{77A167E4-423E-B596-45DB-45C2D50EFBE5}"/>
          </ac:spMkLst>
        </pc:spChg>
      </pc:sldChg>
      <pc:sldChg chg="addSp delSp modSp mod ord">
        <pc:chgData name="Rajan Phadnis" userId="ad93bb2cfbe4ba2d" providerId="LiveId" clId="{9BADD9B2-47C9-43B4-95CD-B21F8D214541}" dt="2025-03-10T05:02:34.699" v="591" actId="20577"/>
        <pc:sldMkLst>
          <pc:docMk/>
          <pc:sldMk cId="1685221254" sldId="278"/>
        </pc:sldMkLst>
        <pc:spChg chg="mod">
          <ac:chgData name="Rajan Phadnis" userId="ad93bb2cfbe4ba2d" providerId="LiveId" clId="{9BADD9B2-47C9-43B4-95CD-B21F8D214541}" dt="2025-03-10T05:02:34.699" v="591" actId="20577"/>
          <ac:spMkLst>
            <pc:docMk/>
            <pc:sldMk cId="1685221254" sldId="278"/>
            <ac:spMk id="4" creationId="{0480DE2E-410C-66E5-951E-3DBA8CF819BF}"/>
          </ac:spMkLst>
        </pc:spChg>
        <pc:spChg chg="mod">
          <ac:chgData name="Rajan Phadnis" userId="ad93bb2cfbe4ba2d" providerId="LiveId" clId="{9BADD9B2-47C9-43B4-95CD-B21F8D214541}" dt="2025-03-10T05:02:34.322" v="587" actId="27636"/>
          <ac:spMkLst>
            <pc:docMk/>
            <pc:sldMk cId="1685221254" sldId="278"/>
            <ac:spMk id="6" creationId="{19345261-77FB-0913-8D88-D8347554D152}"/>
          </ac:spMkLst>
        </pc:spChg>
        <pc:picChg chg="add mod">
          <ac:chgData name="Rajan Phadnis" userId="ad93bb2cfbe4ba2d" providerId="LiveId" clId="{9BADD9B2-47C9-43B4-95CD-B21F8D214541}" dt="2025-03-08T01:07:53.803" v="93" actId="1076"/>
          <ac:picMkLst>
            <pc:docMk/>
            <pc:sldMk cId="1685221254" sldId="278"/>
            <ac:picMk id="1026" creationId="{A5B79029-BA59-3B8E-FE5C-614EACDA34FC}"/>
          </ac:picMkLst>
        </pc:picChg>
      </pc:sldChg>
      <pc:sldChg chg="modSp mod ord">
        <pc:chgData name="Rajan Phadnis" userId="ad93bb2cfbe4ba2d" providerId="LiveId" clId="{9BADD9B2-47C9-43B4-95CD-B21F8D214541}" dt="2025-03-10T03:44:31.218" v="113" actId="20577"/>
        <pc:sldMkLst>
          <pc:docMk/>
          <pc:sldMk cId="1121390940" sldId="280"/>
        </pc:sldMkLst>
        <pc:spChg chg="mod">
          <ac:chgData name="Rajan Phadnis" userId="ad93bb2cfbe4ba2d" providerId="LiveId" clId="{9BADD9B2-47C9-43B4-95CD-B21F8D214541}" dt="2025-03-10T03:44:31.218" v="113" actId="20577"/>
          <ac:spMkLst>
            <pc:docMk/>
            <pc:sldMk cId="1121390940" sldId="280"/>
            <ac:spMk id="3" creationId="{982FA388-265D-B7BC-EDEA-C79A73065222}"/>
          </ac:spMkLst>
        </pc:spChg>
      </pc:sldChg>
      <pc:sldChg chg="modSp">
        <pc:chgData name="Rajan Phadnis" userId="ad93bb2cfbe4ba2d" providerId="LiveId" clId="{9BADD9B2-47C9-43B4-95CD-B21F8D214541}" dt="2025-03-08T01:11:05.772" v="95" actId="20578"/>
        <pc:sldMkLst>
          <pc:docMk/>
          <pc:sldMk cId="3667321874" sldId="282"/>
        </pc:sldMkLst>
        <pc:spChg chg="mod">
          <ac:chgData name="Rajan Phadnis" userId="ad93bb2cfbe4ba2d" providerId="LiveId" clId="{9BADD9B2-47C9-43B4-95CD-B21F8D214541}" dt="2025-03-08T01:11:05.772" v="95" actId="20578"/>
          <ac:spMkLst>
            <pc:docMk/>
            <pc:sldMk cId="3667321874" sldId="282"/>
            <ac:spMk id="3" creationId="{219FC215-5B7E-FD58-EFFF-24A50E64403A}"/>
          </ac:spMkLst>
        </pc:spChg>
      </pc:sldChg>
    </pc:docChg>
  </pc:docChgLst>
  <pc:docChgLst>
    <pc:chgData name="Rajan Phadnis" userId="ad93bb2cfbe4ba2d" providerId="LiveId" clId="{7235B3FA-805B-43C9-8682-C40BA042A750}"/>
    <pc:docChg chg="custSel delSld modSld sldOrd">
      <pc:chgData name="Rajan Phadnis" userId="ad93bb2cfbe4ba2d" providerId="LiveId" clId="{7235B3FA-805B-43C9-8682-C40BA042A750}" dt="2025-01-30T18:25:56.471" v="82" actId="20577"/>
      <pc:docMkLst>
        <pc:docMk/>
      </pc:docMkLst>
      <pc:sldChg chg="modSp mod">
        <pc:chgData name="Rajan Phadnis" userId="ad93bb2cfbe4ba2d" providerId="LiveId" clId="{7235B3FA-805B-43C9-8682-C40BA042A750}" dt="2025-01-30T06:28:16.961" v="68" actId="1076"/>
        <pc:sldMkLst>
          <pc:docMk/>
          <pc:sldMk cId="3848843528" sldId="256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3848843528" sldId="256"/>
            <ac:spMk id="2" creationId="{D5569A44-B5D7-772D-739E-FDF8A7A63096}"/>
          </ac:spMkLst>
        </pc:spChg>
        <pc:spChg chg="mod">
          <ac:chgData name="Rajan Phadnis" userId="ad93bb2cfbe4ba2d" providerId="LiveId" clId="{7235B3FA-805B-43C9-8682-C40BA042A750}" dt="2025-01-30T06:28:16.961" v="68" actId="1076"/>
          <ac:spMkLst>
            <pc:docMk/>
            <pc:sldMk cId="3848843528" sldId="256"/>
            <ac:spMk id="3" creationId="{BC86524F-00AF-E0F6-9805-3C8629E61565}"/>
          </ac:spMkLst>
        </pc:spChg>
        <pc:spChg chg="mod">
          <ac:chgData name="Rajan Phadnis" userId="ad93bb2cfbe4ba2d" providerId="LiveId" clId="{7235B3FA-805B-43C9-8682-C40BA042A750}" dt="2025-01-30T06:28:14.648" v="67" actId="1076"/>
          <ac:spMkLst>
            <pc:docMk/>
            <pc:sldMk cId="3848843528" sldId="256"/>
            <ac:spMk id="4" creationId="{B8AC3816-4878-4E21-3C73-17C3DF17CF58}"/>
          </ac:spMkLst>
        </pc:spChg>
      </pc:sldChg>
      <pc:sldChg chg="modSp mod">
        <pc:chgData name="Rajan Phadnis" userId="ad93bb2cfbe4ba2d" providerId="LiveId" clId="{7235B3FA-805B-43C9-8682-C40BA042A750}" dt="2025-01-30T18:07:22.366" v="72" actId="20577"/>
        <pc:sldMkLst>
          <pc:docMk/>
          <pc:sldMk cId="3848409037" sldId="257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3848409037" sldId="257"/>
            <ac:spMk id="2" creationId="{CCF8B665-F828-5922-554D-83EED462E0DE}"/>
          </ac:spMkLst>
        </pc:spChg>
        <pc:spChg chg="mod">
          <ac:chgData name="Rajan Phadnis" userId="ad93bb2cfbe4ba2d" providerId="LiveId" clId="{7235B3FA-805B-43C9-8682-C40BA042A750}" dt="2025-01-30T18:07:22.366" v="72" actId="20577"/>
          <ac:spMkLst>
            <pc:docMk/>
            <pc:sldMk cId="3848409037" sldId="257"/>
            <ac:spMk id="3" creationId="{9CF902FF-A8DB-C6A4-F1DE-275A58B47513}"/>
          </ac:spMkLst>
        </pc:spChg>
      </pc:sldChg>
      <pc:sldChg chg="modSp mod">
        <pc:chgData name="Rajan Phadnis" userId="ad93bb2cfbe4ba2d" providerId="LiveId" clId="{7235B3FA-805B-43C9-8682-C40BA042A750}" dt="2025-01-30T06:28:06.556" v="66" actId="14100"/>
        <pc:sldMkLst>
          <pc:docMk/>
          <pc:sldMk cId="230879419" sldId="258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230879419" sldId="258"/>
            <ac:spMk id="2" creationId="{D2CBFEA8-4ECD-434C-8F93-BFF9AA3D4253}"/>
          </ac:spMkLst>
        </pc:spChg>
        <pc:spChg chg="mod">
          <ac:chgData name="Rajan Phadnis" userId="ad93bb2cfbe4ba2d" providerId="LiveId" clId="{7235B3FA-805B-43C9-8682-C40BA042A750}" dt="2025-01-30T06:27:49.931" v="63" actId="207"/>
          <ac:spMkLst>
            <pc:docMk/>
            <pc:sldMk cId="230879419" sldId="258"/>
            <ac:spMk id="8" creationId="{290003C8-5B15-A17A-0F20-59883D08B089}"/>
          </ac:spMkLst>
        </pc:spChg>
        <pc:spChg chg="mod">
          <ac:chgData name="Rajan Phadnis" userId="ad93bb2cfbe4ba2d" providerId="LiveId" clId="{7235B3FA-805B-43C9-8682-C40BA042A750}" dt="2025-01-30T06:27:17.713" v="57" actId="207"/>
          <ac:spMkLst>
            <pc:docMk/>
            <pc:sldMk cId="230879419" sldId="258"/>
            <ac:spMk id="9" creationId="{9D7A02EA-9E78-539B-99A8-035AB3766246}"/>
          </ac:spMkLst>
        </pc:spChg>
        <pc:spChg chg="mod">
          <ac:chgData name="Rajan Phadnis" userId="ad93bb2cfbe4ba2d" providerId="LiveId" clId="{7235B3FA-805B-43C9-8682-C40BA042A750}" dt="2025-01-30T06:27:46.837" v="62" actId="207"/>
          <ac:spMkLst>
            <pc:docMk/>
            <pc:sldMk cId="230879419" sldId="258"/>
            <ac:spMk id="10" creationId="{82AB7A9D-CD08-1432-1239-EDA54F6E6519}"/>
          </ac:spMkLst>
        </pc:spChg>
        <pc:spChg chg="mod">
          <ac:chgData name="Rajan Phadnis" userId="ad93bb2cfbe4ba2d" providerId="LiveId" clId="{7235B3FA-805B-43C9-8682-C40BA042A750}" dt="2025-01-30T06:27:28.823" v="59" actId="207"/>
          <ac:spMkLst>
            <pc:docMk/>
            <pc:sldMk cId="230879419" sldId="258"/>
            <ac:spMk id="11" creationId="{BEB01F0B-1C98-627B-E907-3D176A2CD57F}"/>
          </ac:spMkLst>
        </pc:spChg>
        <pc:spChg chg="mod">
          <ac:chgData name="Rajan Phadnis" userId="ad93bb2cfbe4ba2d" providerId="LiveId" clId="{7235B3FA-805B-43C9-8682-C40BA042A750}" dt="2025-01-30T06:27:23.172" v="58" actId="207"/>
          <ac:spMkLst>
            <pc:docMk/>
            <pc:sldMk cId="230879419" sldId="258"/>
            <ac:spMk id="12" creationId="{E2D82554-428B-F21F-507C-B9018A9A8D83}"/>
          </ac:spMkLst>
        </pc:spChg>
        <pc:spChg chg="mod">
          <ac:chgData name="Rajan Phadnis" userId="ad93bb2cfbe4ba2d" providerId="LiveId" clId="{7235B3FA-805B-43C9-8682-C40BA042A750}" dt="2025-01-30T06:27:34.985" v="60" actId="207"/>
          <ac:spMkLst>
            <pc:docMk/>
            <pc:sldMk cId="230879419" sldId="258"/>
            <ac:spMk id="13" creationId="{5F803A75-C468-5B40-FADE-8422084FCE6F}"/>
          </ac:spMkLst>
        </pc:spChg>
        <pc:spChg chg="mod">
          <ac:chgData name="Rajan Phadnis" userId="ad93bb2cfbe4ba2d" providerId="LiveId" clId="{7235B3FA-805B-43C9-8682-C40BA042A750}" dt="2025-01-30T06:28:06.556" v="66" actId="14100"/>
          <ac:spMkLst>
            <pc:docMk/>
            <pc:sldMk cId="230879419" sldId="258"/>
            <ac:spMk id="14" creationId="{2925873E-754F-ACD6-216D-14AF59C70F70}"/>
          </ac:spMkLst>
        </pc:spChg>
        <pc:grpChg chg="mod">
          <ac:chgData name="Rajan Phadnis" userId="ad93bb2cfbe4ba2d" providerId="LiveId" clId="{7235B3FA-805B-43C9-8682-C40BA042A750}" dt="2025-01-30T06:26:10.158" v="52" actId="207"/>
          <ac:grpSpMkLst>
            <pc:docMk/>
            <pc:sldMk cId="230879419" sldId="258"/>
            <ac:grpSpMk id="6" creationId="{8C62DACC-DDE4-8A8F-E8E2-0FC82497301D}"/>
          </ac:grpSpMkLst>
        </pc:grpChg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821148325" sldId="259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821148325" sldId="259"/>
            <ac:spMk id="2" creationId="{1158D15E-B50D-51D0-1B71-FD4B0A0F4DEB}"/>
          </ac:spMkLst>
        </pc:spChg>
      </pc:sldChg>
      <pc:sldChg chg="modSp mod">
        <pc:chgData name="Rajan Phadnis" userId="ad93bb2cfbe4ba2d" providerId="LiveId" clId="{7235B3FA-805B-43C9-8682-C40BA042A750}" dt="2025-01-30T18:10:19.225" v="77" actId="27636"/>
        <pc:sldMkLst>
          <pc:docMk/>
          <pc:sldMk cId="49501360" sldId="260"/>
        </pc:sldMkLst>
      </pc:sldChg>
      <pc:sldChg chg="del">
        <pc:chgData name="Rajan Phadnis" userId="ad93bb2cfbe4ba2d" providerId="LiveId" clId="{7235B3FA-805B-43C9-8682-C40BA042A750}" dt="2025-01-30T01:34:37.115" v="15" actId="47"/>
        <pc:sldMkLst>
          <pc:docMk/>
          <pc:sldMk cId="3735102801" sldId="261"/>
        </pc:sldMkLst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3089069238" sldId="262"/>
        </pc:sldMkLst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2730263597" sldId="263"/>
        </pc:sldMkLst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3730332064" sldId="264"/>
        </pc:sldMkLst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67961279" sldId="265"/>
        </pc:sldMkLst>
      </pc:sldChg>
      <pc:sldChg chg="modSp mod">
        <pc:chgData name="Rajan Phadnis" userId="ad93bb2cfbe4ba2d" providerId="LiveId" clId="{7235B3FA-805B-43C9-8682-C40BA042A750}" dt="2025-01-30T18:25:56.471" v="82" actId="20577"/>
        <pc:sldMkLst>
          <pc:docMk/>
          <pc:sldMk cId="4004392796" sldId="266"/>
        </pc:sldMkLst>
      </pc:sldChg>
      <pc:sldChg chg="modSp ord">
        <pc:chgData name="Rajan Phadnis" userId="ad93bb2cfbe4ba2d" providerId="LiveId" clId="{7235B3FA-805B-43C9-8682-C40BA042A750}" dt="2025-01-30T18:13:20.265" v="79"/>
        <pc:sldMkLst>
          <pc:docMk/>
          <pc:sldMk cId="1562473396" sldId="267"/>
        </pc:sldMkLst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4252478459" sldId="268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4252478459" sldId="268"/>
            <ac:spMk id="2" creationId="{948702A5-864B-0D0D-3419-17B2E4671BA6}"/>
          </ac:spMkLst>
        </pc:spChg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2484006959" sldId="269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2484006959" sldId="269"/>
            <ac:spMk id="2" creationId="{5F8A9F6B-7129-44E3-5A63-4CD7F39B64B9}"/>
          </ac:spMkLst>
        </pc:spChg>
        <pc:spChg chg="mod">
          <ac:chgData name="Rajan Phadnis" userId="ad93bb2cfbe4ba2d" providerId="LiveId" clId="{7235B3FA-805B-43C9-8682-C40BA042A750}" dt="2025-01-30T06:24:46.838" v="43"/>
          <ac:spMkLst>
            <pc:docMk/>
            <pc:sldMk cId="2484006959" sldId="269"/>
            <ac:spMk id="3" creationId="{A51D167C-74C7-C640-CF1A-13B1B0C247E7}"/>
          </ac:spMkLst>
        </pc:spChg>
      </pc:sldChg>
      <pc:sldChg chg="modSp mod">
        <pc:chgData name="Rajan Phadnis" userId="ad93bb2cfbe4ba2d" providerId="LiveId" clId="{7235B3FA-805B-43C9-8682-C40BA042A750}" dt="2025-01-30T06:26:52.290" v="53" actId="207"/>
        <pc:sldMkLst>
          <pc:docMk/>
          <pc:sldMk cId="2339420791" sldId="270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2339420791" sldId="270"/>
            <ac:spMk id="2" creationId="{19B75FAA-63F1-961E-3678-DC68C42129FE}"/>
          </ac:spMkLst>
        </pc:spChg>
        <pc:spChg chg="mod">
          <ac:chgData name="Rajan Phadnis" userId="ad93bb2cfbe4ba2d" providerId="LiveId" clId="{7235B3FA-805B-43C9-8682-C40BA042A750}" dt="2025-01-30T06:26:52.290" v="53" actId="207"/>
          <ac:spMkLst>
            <pc:docMk/>
            <pc:sldMk cId="2339420791" sldId="270"/>
            <ac:spMk id="3" creationId="{086A823A-CEA1-4361-F8F7-F122F18EF94B}"/>
          </ac:spMkLst>
        </pc:spChg>
      </pc:sldChg>
      <pc:sldChg chg="modSp mod">
        <pc:chgData name="Rajan Phadnis" userId="ad93bb2cfbe4ba2d" providerId="LiveId" clId="{7235B3FA-805B-43C9-8682-C40BA042A750}" dt="2025-01-30T06:27:02.250" v="55" actId="207"/>
        <pc:sldMkLst>
          <pc:docMk/>
          <pc:sldMk cId="1940512814" sldId="271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1940512814" sldId="271"/>
            <ac:spMk id="2" creationId="{842050A8-603C-7D52-6EAF-8F0AC553C87F}"/>
          </ac:spMkLst>
        </pc:spChg>
        <pc:graphicFrameChg chg="modGraphic">
          <ac:chgData name="Rajan Phadnis" userId="ad93bb2cfbe4ba2d" providerId="LiveId" clId="{7235B3FA-805B-43C9-8682-C40BA042A750}" dt="2025-01-30T06:26:59.735" v="54" actId="207"/>
          <ac:graphicFrameMkLst>
            <pc:docMk/>
            <pc:sldMk cId="1940512814" sldId="271"/>
            <ac:graphicFrameMk id="5" creationId="{BF431D8D-11A5-5DAC-9B15-3DA6CDEF43B5}"/>
          </ac:graphicFrameMkLst>
        </pc:graphicFrameChg>
        <pc:graphicFrameChg chg="modGraphic">
          <ac:chgData name="Rajan Phadnis" userId="ad93bb2cfbe4ba2d" providerId="LiveId" clId="{7235B3FA-805B-43C9-8682-C40BA042A750}" dt="2025-01-30T06:27:02.250" v="55" actId="207"/>
          <ac:graphicFrameMkLst>
            <pc:docMk/>
            <pc:sldMk cId="1940512814" sldId="271"/>
            <ac:graphicFrameMk id="6" creationId="{31148A86-AC02-A552-FCF6-01BBD418D979}"/>
          </ac:graphicFrameMkLst>
        </pc:graphicFrameChg>
      </pc:sldChg>
      <pc:sldChg chg="modSp">
        <pc:chgData name="Rajan Phadnis" userId="ad93bb2cfbe4ba2d" providerId="LiveId" clId="{7235B3FA-805B-43C9-8682-C40BA042A750}" dt="2025-01-30T06:24:46.838" v="43"/>
        <pc:sldMkLst>
          <pc:docMk/>
          <pc:sldMk cId="627045548" sldId="272"/>
        </pc:sldMkLst>
        <pc:spChg chg="mod">
          <ac:chgData name="Rajan Phadnis" userId="ad93bb2cfbe4ba2d" providerId="LiveId" clId="{7235B3FA-805B-43C9-8682-C40BA042A750}" dt="2025-01-30T06:24:46.838" v="43"/>
          <ac:spMkLst>
            <pc:docMk/>
            <pc:sldMk cId="627045548" sldId="272"/>
            <ac:spMk id="2" creationId="{2C68F949-2E22-EA22-2281-6970D7DDBDA4}"/>
          </ac:spMkLst>
        </pc:spChg>
        <pc:picChg chg="mod">
          <ac:chgData name="Rajan Phadnis" userId="ad93bb2cfbe4ba2d" providerId="LiveId" clId="{7235B3FA-805B-43C9-8682-C40BA042A750}" dt="2025-01-30T06:24:46.838" v="43"/>
          <ac:picMkLst>
            <pc:docMk/>
            <pc:sldMk cId="627045548" sldId="272"/>
            <ac:picMk id="1026" creationId="{F7FAEA72-EEB3-2B6B-8344-7D8146843E48}"/>
          </ac:picMkLst>
        </pc:picChg>
      </pc:sldChg>
    </pc:docChg>
  </pc:docChgLst>
  <pc:docChgLst>
    <pc:chgData name="Rajan Phadnis" userId="ad93bb2cfbe4ba2d" providerId="LiveId" clId="{5D5CBB1D-9798-4CEF-91DE-4C1F32155591}"/>
    <pc:docChg chg="undo redo custSel addSld delSld modSld sldOrd">
      <pc:chgData name="Rajan Phadnis" userId="ad93bb2cfbe4ba2d" providerId="LiveId" clId="{5D5CBB1D-9798-4CEF-91DE-4C1F32155591}" dt="2025-02-12T17:53:59.778" v="5332" actId="20577"/>
      <pc:docMkLst>
        <pc:docMk/>
      </pc:docMkLst>
      <pc:sldChg chg="modSp mod">
        <pc:chgData name="Rajan Phadnis" userId="ad93bb2cfbe4ba2d" providerId="LiveId" clId="{5D5CBB1D-9798-4CEF-91DE-4C1F32155591}" dt="2025-02-11T23:40:41.023" v="3274" actId="20577"/>
        <pc:sldMkLst>
          <pc:docMk/>
          <pc:sldMk cId="3848843528" sldId="256"/>
        </pc:sldMkLst>
        <pc:spChg chg="mod">
          <ac:chgData name="Rajan Phadnis" userId="ad93bb2cfbe4ba2d" providerId="LiveId" clId="{5D5CBB1D-9798-4CEF-91DE-4C1F32155591}" dt="2025-02-11T23:40:41.023" v="3274" actId="20577"/>
          <ac:spMkLst>
            <pc:docMk/>
            <pc:sldMk cId="3848843528" sldId="256"/>
            <ac:spMk id="2" creationId="{D5569A44-B5D7-772D-739E-FDF8A7A63096}"/>
          </ac:spMkLst>
        </pc:spChg>
        <pc:spChg chg="mod">
          <ac:chgData name="Rajan Phadnis" userId="ad93bb2cfbe4ba2d" providerId="LiveId" clId="{5D5CBB1D-9798-4CEF-91DE-4C1F32155591}" dt="2025-02-06T02:15:20.382" v="49" actId="20577"/>
          <ac:spMkLst>
            <pc:docMk/>
            <pc:sldMk cId="3848843528" sldId="256"/>
            <ac:spMk id="3" creationId="{BC86524F-00AF-E0F6-9805-3C8629E61565}"/>
          </ac:spMkLst>
        </pc:spChg>
      </pc:sldChg>
      <pc:sldChg chg="delSp modSp mod">
        <pc:chgData name="Rajan Phadnis" userId="ad93bb2cfbe4ba2d" providerId="LiveId" clId="{5D5CBB1D-9798-4CEF-91DE-4C1F32155591}" dt="2025-02-11T07:08:52.347" v="2732" actId="20577"/>
        <pc:sldMkLst>
          <pc:docMk/>
          <pc:sldMk cId="3848409037" sldId="257"/>
        </pc:sldMkLst>
        <pc:spChg chg="mod">
          <ac:chgData name="Rajan Phadnis" userId="ad93bb2cfbe4ba2d" providerId="LiveId" clId="{5D5CBB1D-9798-4CEF-91DE-4C1F32155591}" dt="2025-02-06T06:23:33.042" v="1700" actId="1076"/>
          <ac:spMkLst>
            <pc:docMk/>
            <pc:sldMk cId="3848409037" sldId="257"/>
            <ac:spMk id="2" creationId="{CCF8B665-F828-5922-554D-83EED462E0DE}"/>
          </ac:spMkLst>
        </pc:spChg>
        <pc:spChg chg="mod">
          <ac:chgData name="Rajan Phadnis" userId="ad93bb2cfbe4ba2d" providerId="LiveId" clId="{5D5CBB1D-9798-4CEF-91DE-4C1F32155591}" dt="2025-02-11T07:08:52.347" v="2732" actId="20577"/>
          <ac:spMkLst>
            <pc:docMk/>
            <pc:sldMk cId="3848409037" sldId="257"/>
            <ac:spMk id="3" creationId="{9CF902FF-A8DB-C6A4-F1DE-275A58B47513}"/>
          </ac:spMkLst>
        </pc:spChg>
        <pc:picChg chg="mod">
          <ac:chgData name="Rajan Phadnis" userId="ad93bb2cfbe4ba2d" providerId="LiveId" clId="{5D5CBB1D-9798-4CEF-91DE-4C1F32155591}" dt="2025-02-11T07:07:43.062" v="2726" actId="1076"/>
          <ac:picMkLst>
            <pc:docMk/>
            <pc:sldMk cId="3848409037" sldId="257"/>
            <ac:picMk id="5" creationId="{AC303200-2B44-BC26-4DE8-01140C946524}"/>
          </ac:picMkLst>
        </pc:picChg>
        <pc:picChg chg="mod">
          <ac:chgData name="Rajan Phadnis" userId="ad93bb2cfbe4ba2d" providerId="LiveId" clId="{5D5CBB1D-9798-4CEF-91DE-4C1F32155591}" dt="2025-02-11T07:05:38.223" v="2547" actId="14100"/>
          <ac:picMkLst>
            <pc:docMk/>
            <pc:sldMk cId="3848409037" sldId="257"/>
            <ac:picMk id="6" creationId="{41D81149-B52B-4952-4D6D-DE757BC3814C}"/>
          </ac:picMkLst>
        </pc:picChg>
        <pc:picChg chg="mod modCrop">
          <ac:chgData name="Rajan Phadnis" userId="ad93bb2cfbe4ba2d" providerId="LiveId" clId="{5D5CBB1D-9798-4CEF-91DE-4C1F32155591}" dt="2025-02-06T06:19:50.211" v="1573" actId="732"/>
          <ac:picMkLst>
            <pc:docMk/>
            <pc:sldMk cId="3848409037" sldId="257"/>
            <ac:picMk id="7" creationId="{0A449293-8850-8CFA-7EA1-F4ECBAB48F14}"/>
          </ac:picMkLst>
        </pc:picChg>
        <pc:picChg chg="mod">
          <ac:chgData name="Rajan Phadnis" userId="ad93bb2cfbe4ba2d" providerId="LiveId" clId="{5D5CBB1D-9798-4CEF-91DE-4C1F32155591}" dt="2025-02-06T06:20:52.036" v="1615" actId="1076"/>
          <ac:picMkLst>
            <pc:docMk/>
            <pc:sldMk cId="3848409037" sldId="257"/>
            <ac:picMk id="8" creationId="{95FA552E-15A9-6B53-C2ED-CCFE6163A6BB}"/>
          </ac:picMkLst>
        </pc:picChg>
      </pc:sldChg>
      <pc:sldChg chg="addSp delSp modSp mod">
        <pc:chgData name="Rajan Phadnis" userId="ad93bb2cfbe4ba2d" providerId="LiveId" clId="{5D5CBB1D-9798-4CEF-91DE-4C1F32155591}" dt="2025-02-12T04:45:29.361" v="3641" actId="255"/>
        <pc:sldMkLst>
          <pc:docMk/>
          <pc:sldMk cId="230879419" sldId="258"/>
        </pc:sldMkLst>
        <pc:spChg chg="mod">
          <ac:chgData name="Rajan Phadnis" userId="ad93bb2cfbe4ba2d" providerId="LiveId" clId="{5D5CBB1D-9798-4CEF-91DE-4C1F32155591}" dt="2025-02-06T06:24:17.585" v="1707" actId="1076"/>
          <ac:spMkLst>
            <pc:docMk/>
            <pc:sldMk cId="230879419" sldId="258"/>
            <ac:spMk id="2" creationId="{D2CBFEA8-4ECD-434C-8F93-BFF9AA3D4253}"/>
          </ac:spMkLst>
        </pc:spChg>
        <pc:spChg chg="mod">
          <ac:chgData name="Rajan Phadnis" userId="ad93bb2cfbe4ba2d" providerId="LiveId" clId="{5D5CBB1D-9798-4CEF-91DE-4C1F32155591}" dt="2025-02-11T02:47:29.334" v="2053" actId="1076"/>
          <ac:spMkLst>
            <pc:docMk/>
            <pc:sldMk cId="230879419" sldId="258"/>
            <ac:spMk id="9" creationId="{9D7A02EA-9E78-539B-99A8-035AB3766246}"/>
          </ac:spMkLst>
        </pc:spChg>
        <pc:spChg chg="mod">
          <ac:chgData name="Rajan Phadnis" userId="ad93bb2cfbe4ba2d" providerId="LiveId" clId="{5D5CBB1D-9798-4CEF-91DE-4C1F32155591}" dt="2025-02-11T02:47:20.504" v="2051" actId="1076"/>
          <ac:spMkLst>
            <pc:docMk/>
            <pc:sldMk cId="230879419" sldId="258"/>
            <ac:spMk id="12" creationId="{E2D82554-428B-F21F-507C-B9018A9A8D83}"/>
          </ac:spMkLst>
        </pc:spChg>
        <pc:spChg chg="mod">
          <ac:chgData name="Rajan Phadnis" userId="ad93bb2cfbe4ba2d" providerId="LiveId" clId="{5D5CBB1D-9798-4CEF-91DE-4C1F32155591}" dt="2025-02-11T02:47:23.715" v="2052" actId="1076"/>
          <ac:spMkLst>
            <pc:docMk/>
            <pc:sldMk cId="230879419" sldId="258"/>
            <ac:spMk id="14" creationId="{2925873E-754F-ACD6-216D-14AF59C70F70}"/>
          </ac:spMkLst>
        </pc:spChg>
        <pc:spChg chg="add mod">
          <ac:chgData name="Rajan Phadnis" userId="ad93bb2cfbe4ba2d" providerId="LiveId" clId="{5D5CBB1D-9798-4CEF-91DE-4C1F32155591}" dt="2025-02-12T04:45:29.361" v="3641" actId="255"/>
          <ac:spMkLst>
            <pc:docMk/>
            <pc:sldMk cId="230879419" sldId="258"/>
            <ac:spMk id="18" creationId="{B27CA3C6-B5AE-6A15-435F-DAD3C6C70577}"/>
          </ac:spMkLst>
        </pc:spChg>
        <pc:grpChg chg="mod">
          <ac:chgData name="Rajan Phadnis" userId="ad93bb2cfbe4ba2d" providerId="LiveId" clId="{5D5CBB1D-9798-4CEF-91DE-4C1F32155591}" dt="2025-02-06T06:23:01.617" v="1698" actId="1036"/>
          <ac:grpSpMkLst>
            <pc:docMk/>
            <pc:sldMk cId="230879419" sldId="258"/>
            <ac:grpSpMk id="6" creationId="{8C62DACC-DDE4-8A8F-E8E2-0FC82497301D}"/>
          </ac:grpSpMkLst>
        </pc:grpChg>
        <pc:picChg chg="mod">
          <ac:chgData name="Rajan Phadnis" userId="ad93bb2cfbe4ba2d" providerId="LiveId" clId="{5D5CBB1D-9798-4CEF-91DE-4C1F32155591}" dt="2025-02-06T06:24:33.092" v="1723" actId="1037"/>
          <ac:picMkLst>
            <pc:docMk/>
            <pc:sldMk cId="230879419" sldId="258"/>
            <ac:picMk id="4" creationId="{2D11448D-90D8-D71A-D465-8B7B80061295}"/>
          </ac:picMkLst>
        </pc:picChg>
        <pc:picChg chg="mod">
          <ac:chgData name="Rajan Phadnis" userId="ad93bb2cfbe4ba2d" providerId="LiveId" clId="{5D5CBB1D-9798-4CEF-91DE-4C1F32155591}" dt="2025-02-06T06:24:25.682" v="1708" actId="1076"/>
          <ac:picMkLst>
            <pc:docMk/>
            <pc:sldMk cId="230879419" sldId="258"/>
            <ac:picMk id="5" creationId="{C75CE238-57C2-973A-4455-557A9264BA12}"/>
          </ac:picMkLst>
        </pc:picChg>
        <pc:picChg chg="mod modCrop">
          <ac:chgData name="Rajan Phadnis" userId="ad93bb2cfbe4ba2d" providerId="LiveId" clId="{5D5CBB1D-9798-4CEF-91DE-4C1F32155591}" dt="2025-02-06T06:23:09.918" v="1699" actId="732"/>
          <ac:picMkLst>
            <pc:docMk/>
            <pc:sldMk cId="230879419" sldId="258"/>
            <ac:picMk id="15" creationId="{FEDE4BBB-72BC-61F6-1EB8-F33C6DE36FD5}"/>
          </ac:picMkLst>
        </pc:picChg>
        <pc:picChg chg="mod">
          <ac:chgData name="Rajan Phadnis" userId="ad93bb2cfbe4ba2d" providerId="LiveId" clId="{5D5CBB1D-9798-4CEF-91DE-4C1F32155591}" dt="2025-02-06T06:22:59.838" v="1696" actId="14100"/>
          <ac:picMkLst>
            <pc:docMk/>
            <pc:sldMk cId="230879419" sldId="258"/>
            <ac:picMk id="16" creationId="{4152E842-83AF-25FE-8AC4-E5331558F055}"/>
          </ac:picMkLst>
        </pc:picChg>
        <pc:picChg chg="mod">
          <ac:chgData name="Rajan Phadnis" userId="ad93bb2cfbe4ba2d" providerId="LiveId" clId="{5D5CBB1D-9798-4CEF-91DE-4C1F32155591}" dt="2025-02-06T06:24:31.726" v="1721" actId="1037"/>
          <ac:picMkLst>
            <pc:docMk/>
            <pc:sldMk cId="230879419" sldId="258"/>
            <ac:picMk id="17" creationId="{96A75206-2DBA-AA62-0B2D-E2F09492D57E}"/>
          </ac:picMkLst>
        </pc:picChg>
      </pc:sldChg>
      <pc:sldChg chg="addSp delSp modSp mod ord">
        <pc:chgData name="Rajan Phadnis" userId="ad93bb2cfbe4ba2d" providerId="LiveId" clId="{5D5CBB1D-9798-4CEF-91DE-4C1F32155591}" dt="2025-02-11T05:17:37.053" v="2128" actId="14100"/>
        <pc:sldMkLst>
          <pc:docMk/>
          <pc:sldMk cId="821148325" sldId="259"/>
        </pc:sldMkLst>
        <pc:spChg chg="mod">
          <ac:chgData name="Rajan Phadnis" userId="ad93bb2cfbe4ba2d" providerId="LiveId" clId="{5D5CBB1D-9798-4CEF-91DE-4C1F32155591}" dt="2025-02-06T06:26:23.670" v="1749" actId="1076"/>
          <ac:spMkLst>
            <pc:docMk/>
            <pc:sldMk cId="821148325" sldId="259"/>
            <ac:spMk id="2" creationId="{1158D15E-B50D-51D0-1B71-FD4B0A0F4DEB}"/>
          </ac:spMkLst>
        </pc:spChg>
        <pc:spChg chg="add mod">
          <ac:chgData name="Rajan Phadnis" userId="ad93bb2cfbe4ba2d" providerId="LiveId" clId="{5D5CBB1D-9798-4CEF-91DE-4C1F32155591}" dt="2025-02-11T05:17:37.053" v="2128" actId="14100"/>
          <ac:spMkLst>
            <pc:docMk/>
            <pc:sldMk cId="821148325" sldId="259"/>
            <ac:spMk id="8" creationId="{39DEFB03-D17B-B73C-D167-AFFD34D53AA5}"/>
          </ac:spMkLst>
        </pc:spChg>
        <pc:picChg chg="mod modCrop">
          <ac:chgData name="Rajan Phadnis" userId="ad93bb2cfbe4ba2d" providerId="LiveId" clId="{5D5CBB1D-9798-4CEF-91DE-4C1F32155591}" dt="2025-02-11T05:17:27.129" v="2125" actId="1076"/>
          <ac:picMkLst>
            <pc:docMk/>
            <pc:sldMk cId="821148325" sldId="259"/>
            <ac:picMk id="5" creationId="{8C75A5F2-CC60-4518-CE1B-BA9827E1F7AF}"/>
          </ac:picMkLst>
        </pc:picChg>
        <pc:picChg chg="mod">
          <ac:chgData name="Rajan Phadnis" userId="ad93bb2cfbe4ba2d" providerId="LiveId" clId="{5D5CBB1D-9798-4CEF-91DE-4C1F32155591}" dt="2025-02-11T05:17:31.227" v="2126" actId="1076"/>
          <ac:picMkLst>
            <pc:docMk/>
            <pc:sldMk cId="821148325" sldId="259"/>
            <ac:picMk id="6" creationId="{E3B48286-9A7F-29BF-C7DB-AA84170C42F1}"/>
          </ac:picMkLst>
        </pc:picChg>
        <pc:picChg chg="mod modCrop">
          <ac:chgData name="Rajan Phadnis" userId="ad93bb2cfbe4ba2d" providerId="LiveId" clId="{5D5CBB1D-9798-4CEF-91DE-4C1F32155591}" dt="2025-02-11T05:17:34.283" v="2127" actId="1076"/>
          <ac:picMkLst>
            <pc:docMk/>
            <pc:sldMk cId="821148325" sldId="259"/>
            <ac:picMk id="7" creationId="{C6B80ADE-8E71-1A8D-FAD5-4BF8DF52323C}"/>
          </ac:picMkLst>
        </pc:picChg>
      </pc:sldChg>
      <pc:sldChg chg="addSp delSp modSp mod">
        <pc:chgData name="Rajan Phadnis" userId="ad93bb2cfbe4ba2d" providerId="LiveId" clId="{5D5CBB1D-9798-4CEF-91DE-4C1F32155591}" dt="2025-02-11T06:48:06.654" v="2366" actId="403"/>
        <pc:sldMkLst>
          <pc:docMk/>
          <pc:sldMk cId="49501360" sldId="260"/>
        </pc:sldMkLst>
        <pc:spChg chg="add mod">
          <ac:chgData name="Rajan Phadnis" userId="ad93bb2cfbe4ba2d" providerId="LiveId" clId="{5D5CBB1D-9798-4CEF-91DE-4C1F32155591}" dt="2025-02-11T06:48:06.654" v="2366" actId="403"/>
          <ac:spMkLst>
            <pc:docMk/>
            <pc:sldMk cId="49501360" sldId="260"/>
            <ac:spMk id="6" creationId="{AE907F23-3F87-A87C-E3D6-6AD06D993A29}"/>
          </ac:spMkLst>
        </pc:spChg>
        <pc:spChg chg="add mod">
          <ac:chgData name="Rajan Phadnis" userId="ad93bb2cfbe4ba2d" providerId="LiveId" clId="{5D5CBB1D-9798-4CEF-91DE-4C1F32155591}" dt="2025-02-06T06:29:34.382" v="1781"/>
          <ac:spMkLst>
            <pc:docMk/>
            <pc:sldMk cId="49501360" sldId="260"/>
            <ac:spMk id="11" creationId="{728BEE8D-B1E5-D110-838F-AD2C0517B509}"/>
          </ac:spMkLst>
        </pc:spChg>
      </pc:sldChg>
      <pc:sldChg chg="addSp delSp modSp mod">
        <pc:chgData name="Rajan Phadnis" userId="ad93bb2cfbe4ba2d" providerId="LiveId" clId="{5D5CBB1D-9798-4CEF-91DE-4C1F32155591}" dt="2025-02-11T07:11:24.779" v="2739" actId="27636"/>
        <pc:sldMkLst>
          <pc:docMk/>
          <pc:sldMk cId="3089069238" sldId="262"/>
        </pc:sldMkLst>
        <pc:spChg chg="add mod">
          <ac:chgData name="Rajan Phadnis" userId="ad93bb2cfbe4ba2d" providerId="LiveId" clId="{5D5CBB1D-9798-4CEF-91DE-4C1F32155591}" dt="2025-02-11T07:11:24.779" v="2739" actId="27636"/>
          <ac:spMkLst>
            <pc:docMk/>
            <pc:sldMk cId="3089069238" sldId="262"/>
            <ac:spMk id="10" creationId="{BDCBADB2-4D60-9500-BD9F-F1F5B8773E47}"/>
          </ac:spMkLst>
        </pc:spChg>
        <pc:spChg chg="add mod">
          <ac:chgData name="Rajan Phadnis" userId="ad93bb2cfbe4ba2d" providerId="LiveId" clId="{5D5CBB1D-9798-4CEF-91DE-4C1F32155591}" dt="2025-02-06T06:51:06.749" v="1808" actId="20577"/>
          <ac:spMkLst>
            <pc:docMk/>
            <pc:sldMk cId="3089069238" sldId="262"/>
            <ac:spMk id="11" creationId="{B5DE1616-2B91-CEA0-332C-81D10F54478B}"/>
          </ac:spMkLst>
        </pc:spChg>
        <pc:picChg chg="mod">
          <ac:chgData name="Rajan Phadnis" userId="ad93bb2cfbe4ba2d" providerId="LiveId" clId="{5D5CBB1D-9798-4CEF-91DE-4C1F32155591}" dt="2025-02-06T06:50:58.466" v="1792" actId="1076"/>
          <ac:picMkLst>
            <pc:docMk/>
            <pc:sldMk cId="3089069238" sldId="262"/>
            <ac:picMk id="5" creationId="{0455774D-4A75-ACC3-859C-C87A87BA55AF}"/>
          </ac:picMkLst>
        </pc:picChg>
      </pc:sldChg>
      <pc:sldChg chg="addSp delSp modSp mod modNotesTx">
        <pc:chgData name="Rajan Phadnis" userId="ad93bb2cfbe4ba2d" providerId="LiveId" clId="{5D5CBB1D-9798-4CEF-91DE-4C1F32155591}" dt="2025-02-11T22:53:21.214" v="2826" actId="20577"/>
        <pc:sldMkLst>
          <pc:docMk/>
          <pc:sldMk cId="2730263597" sldId="263"/>
        </pc:sldMkLst>
        <pc:spChg chg="add mod">
          <ac:chgData name="Rajan Phadnis" userId="ad93bb2cfbe4ba2d" providerId="LiveId" clId="{5D5CBB1D-9798-4CEF-91DE-4C1F32155591}" dt="2025-02-11T18:04:21.042" v="2786" actId="20577"/>
          <ac:spMkLst>
            <pc:docMk/>
            <pc:sldMk cId="2730263597" sldId="263"/>
            <ac:spMk id="10" creationId="{987BA365-2B74-C537-7F8E-32578C8A2E5C}"/>
          </ac:spMkLst>
        </pc:spChg>
        <pc:spChg chg="add mod">
          <ac:chgData name="Rajan Phadnis" userId="ad93bb2cfbe4ba2d" providerId="LiveId" clId="{5D5CBB1D-9798-4CEF-91DE-4C1F32155591}" dt="2025-02-06T07:08:45.628" v="1982" actId="20577"/>
          <ac:spMkLst>
            <pc:docMk/>
            <pc:sldMk cId="2730263597" sldId="263"/>
            <ac:spMk id="11" creationId="{9D596726-3B1F-90F9-4069-3AC1843A6815}"/>
          </ac:spMkLst>
        </pc:spChg>
        <pc:picChg chg="add mod modCrop">
          <ac:chgData name="Rajan Phadnis" userId="ad93bb2cfbe4ba2d" providerId="LiveId" clId="{5D5CBB1D-9798-4CEF-91DE-4C1F32155591}" dt="2025-02-11T06:42:53.178" v="2265" actId="732"/>
          <ac:picMkLst>
            <pc:docMk/>
            <pc:sldMk cId="2730263597" sldId="263"/>
            <ac:picMk id="2" creationId="{7C6A3DDE-E21B-099D-2C8B-C5EF6CB8A634}"/>
          </ac:picMkLst>
        </pc:picChg>
        <pc:picChg chg="mod">
          <ac:chgData name="Rajan Phadnis" userId="ad93bb2cfbe4ba2d" providerId="LiveId" clId="{5D5CBB1D-9798-4CEF-91DE-4C1F32155591}" dt="2025-02-11T05:39:39.736" v="2161" actId="1076"/>
          <ac:picMkLst>
            <pc:docMk/>
            <pc:sldMk cId="2730263597" sldId="263"/>
            <ac:picMk id="7" creationId="{87C2D5E4-D8DA-19D4-7ECF-42DE127A9318}"/>
          </ac:picMkLst>
        </pc:picChg>
        <pc:picChg chg="mod">
          <ac:chgData name="Rajan Phadnis" userId="ad93bb2cfbe4ba2d" providerId="LiveId" clId="{5D5CBB1D-9798-4CEF-91DE-4C1F32155591}" dt="2025-02-11T06:42:55.811" v="2266" actId="1076"/>
          <ac:picMkLst>
            <pc:docMk/>
            <pc:sldMk cId="2730263597" sldId="263"/>
            <ac:picMk id="8" creationId="{73334529-1F7D-A22F-CA36-375459E3EABF}"/>
          </ac:picMkLst>
        </pc:picChg>
      </pc:sldChg>
      <pc:sldChg chg="addSp delSp modSp mod modNotesTx">
        <pc:chgData name="Rajan Phadnis" userId="ad93bb2cfbe4ba2d" providerId="LiveId" clId="{5D5CBB1D-9798-4CEF-91DE-4C1F32155591}" dt="2025-02-11T06:59:56.074" v="2539" actId="20577"/>
        <pc:sldMkLst>
          <pc:docMk/>
          <pc:sldMk cId="3730332064" sldId="264"/>
        </pc:sldMkLst>
        <pc:spChg chg="add mod">
          <ac:chgData name="Rajan Phadnis" userId="ad93bb2cfbe4ba2d" providerId="LiveId" clId="{5D5CBB1D-9798-4CEF-91DE-4C1F32155591}" dt="2025-02-06T07:03:33.295" v="1877" actId="20577"/>
          <ac:spMkLst>
            <pc:docMk/>
            <pc:sldMk cId="3730332064" sldId="264"/>
            <ac:spMk id="14" creationId="{E592CFE9-5FBC-F9FF-6C4B-768501B92887}"/>
          </ac:spMkLst>
        </pc:spChg>
        <pc:spChg chg="add mod">
          <ac:chgData name="Rajan Phadnis" userId="ad93bb2cfbe4ba2d" providerId="LiveId" clId="{5D5CBB1D-9798-4CEF-91DE-4C1F32155591}" dt="2025-02-11T06:59:56.074" v="2539" actId="20577"/>
          <ac:spMkLst>
            <pc:docMk/>
            <pc:sldMk cId="3730332064" sldId="264"/>
            <ac:spMk id="17" creationId="{9C324B9F-4BA2-B4F5-A985-070E1A53D792}"/>
          </ac:spMkLst>
        </pc:spChg>
        <pc:picChg chg="mod">
          <ac:chgData name="Rajan Phadnis" userId="ad93bb2cfbe4ba2d" providerId="LiveId" clId="{5D5CBB1D-9798-4CEF-91DE-4C1F32155591}" dt="2025-02-11T06:52:24.312" v="2454" actId="14100"/>
          <ac:picMkLst>
            <pc:docMk/>
            <pc:sldMk cId="3730332064" sldId="264"/>
            <ac:picMk id="4" creationId="{E0F844FD-63DB-15CF-A19B-45B697340D09}"/>
          </ac:picMkLst>
        </pc:picChg>
        <pc:picChg chg="mod">
          <ac:chgData name="Rajan Phadnis" userId="ad93bb2cfbe4ba2d" providerId="LiveId" clId="{5D5CBB1D-9798-4CEF-91DE-4C1F32155591}" dt="2025-02-11T06:56:28.143" v="2487" actId="1076"/>
          <ac:picMkLst>
            <pc:docMk/>
            <pc:sldMk cId="3730332064" sldId="264"/>
            <ac:picMk id="5" creationId="{F946111E-682F-EC8E-6B67-E42F434F681B}"/>
          </ac:picMkLst>
        </pc:picChg>
        <pc:picChg chg="mod">
          <ac:chgData name="Rajan Phadnis" userId="ad93bb2cfbe4ba2d" providerId="LiveId" clId="{5D5CBB1D-9798-4CEF-91DE-4C1F32155591}" dt="2025-02-11T06:57:34.208" v="2500" actId="1076"/>
          <ac:picMkLst>
            <pc:docMk/>
            <pc:sldMk cId="3730332064" sldId="264"/>
            <ac:picMk id="7" creationId="{EC6781B0-0E15-FEEA-0430-727C71FB05D0}"/>
          </ac:picMkLst>
        </pc:picChg>
        <pc:picChg chg="mod">
          <ac:chgData name="Rajan Phadnis" userId="ad93bb2cfbe4ba2d" providerId="LiveId" clId="{5D5CBB1D-9798-4CEF-91DE-4C1F32155591}" dt="2025-02-11T06:57:33.279" v="2499" actId="1076"/>
          <ac:picMkLst>
            <pc:docMk/>
            <pc:sldMk cId="3730332064" sldId="264"/>
            <ac:picMk id="8" creationId="{5D2FC4B7-8E67-9072-A4E5-430514B9727E}"/>
          </ac:picMkLst>
        </pc:picChg>
      </pc:sldChg>
      <pc:sldChg chg="addSp delSp modSp mod modNotesTx">
        <pc:chgData name="Rajan Phadnis" userId="ad93bb2cfbe4ba2d" providerId="LiveId" clId="{5D5CBB1D-9798-4CEF-91DE-4C1F32155591}" dt="2025-02-12T03:52:54.913" v="3468" actId="20577"/>
        <pc:sldMkLst>
          <pc:docMk/>
          <pc:sldMk cId="67961279" sldId="265"/>
        </pc:sldMkLst>
        <pc:spChg chg="add mod">
          <ac:chgData name="Rajan Phadnis" userId="ad93bb2cfbe4ba2d" providerId="LiveId" clId="{5D5CBB1D-9798-4CEF-91DE-4C1F32155591}" dt="2025-02-12T03:52:54.913" v="3468" actId="20577"/>
          <ac:spMkLst>
            <pc:docMk/>
            <pc:sldMk cId="67961279" sldId="265"/>
            <ac:spMk id="9" creationId="{28D1CC26-198B-87BE-1651-1FCF38BD3734}"/>
          </ac:spMkLst>
        </pc:spChg>
        <pc:spChg chg="add mod">
          <ac:chgData name="Rajan Phadnis" userId="ad93bb2cfbe4ba2d" providerId="LiveId" clId="{5D5CBB1D-9798-4CEF-91DE-4C1F32155591}" dt="2025-02-06T07:07:21.261" v="1951" actId="20577"/>
          <ac:spMkLst>
            <pc:docMk/>
            <pc:sldMk cId="67961279" sldId="265"/>
            <ac:spMk id="14" creationId="{F6353E92-E4E8-33AA-5809-3F4219C08AB8}"/>
          </ac:spMkLst>
        </pc:spChg>
        <pc:picChg chg="mod">
          <ac:chgData name="Rajan Phadnis" userId="ad93bb2cfbe4ba2d" providerId="LiveId" clId="{5D5CBB1D-9798-4CEF-91DE-4C1F32155591}" dt="2025-02-11T06:53:52.087" v="2468" actId="14100"/>
          <ac:picMkLst>
            <pc:docMk/>
            <pc:sldMk cId="67961279" sldId="265"/>
            <ac:picMk id="4" creationId="{8B36AB4A-92E2-BAF7-DF59-D4965F163004}"/>
          </ac:picMkLst>
        </pc:picChg>
        <pc:picChg chg="mod">
          <ac:chgData name="Rajan Phadnis" userId="ad93bb2cfbe4ba2d" providerId="LiveId" clId="{5D5CBB1D-9798-4CEF-91DE-4C1F32155591}" dt="2025-02-11T06:53:54.829" v="2469" actId="1076"/>
          <ac:picMkLst>
            <pc:docMk/>
            <pc:sldMk cId="67961279" sldId="265"/>
            <ac:picMk id="5" creationId="{C147095F-C8E1-6EAE-6EC3-4081E967EBF4}"/>
          </ac:picMkLst>
        </pc:picChg>
        <pc:picChg chg="mod">
          <ac:chgData name="Rajan Phadnis" userId="ad93bb2cfbe4ba2d" providerId="LiveId" clId="{5D5CBB1D-9798-4CEF-91DE-4C1F32155591}" dt="2025-02-11T06:54:47.627" v="2480" actId="14100"/>
          <ac:picMkLst>
            <pc:docMk/>
            <pc:sldMk cId="67961279" sldId="265"/>
            <ac:picMk id="6" creationId="{17959569-19EE-76B2-1A34-17837AB91DA3}"/>
          </ac:picMkLst>
        </pc:picChg>
        <pc:picChg chg="mod">
          <ac:chgData name="Rajan Phadnis" userId="ad93bb2cfbe4ba2d" providerId="LiveId" clId="{5D5CBB1D-9798-4CEF-91DE-4C1F32155591}" dt="2025-02-11T06:54:39.340" v="2478" actId="14100"/>
          <ac:picMkLst>
            <pc:docMk/>
            <pc:sldMk cId="67961279" sldId="265"/>
            <ac:picMk id="7" creationId="{F318D7B9-DAA4-59CB-6891-0F98BEBCCF95}"/>
          </ac:picMkLst>
        </pc:picChg>
        <pc:picChg chg="mod">
          <ac:chgData name="Rajan Phadnis" userId="ad93bb2cfbe4ba2d" providerId="LiveId" clId="{5D5CBB1D-9798-4CEF-91DE-4C1F32155591}" dt="2025-02-11T07:02:26.247" v="2540" actId="1076"/>
          <ac:picMkLst>
            <pc:docMk/>
            <pc:sldMk cId="67961279" sldId="265"/>
            <ac:picMk id="8" creationId="{AD03AF87-636D-04A4-B473-1251A955B4E3}"/>
          </ac:picMkLst>
        </pc:picChg>
      </pc:sldChg>
      <pc:sldChg chg="addSp delSp modSp mod">
        <pc:chgData name="Rajan Phadnis" userId="ad93bb2cfbe4ba2d" providerId="LiveId" clId="{5D5CBB1D-9798-4CEF-91DE-4C1F32155591}" dt="2025-02-12T06:38:37.098" v="5318" actId="20577"/>
        <pc:sldMkLst>
          <pc:docMk/>
          <pc:sldMk cId="4004392796" sldId="266"/>
        </pc:sldMkLst>
        <pc:spChg chg="add mod">
          <ac:chgData name="Rajan Phadnis" userId="ad93bb2cfbe4ba2d" providerId="LiveId" clId="{5D5CBB1D-9798-4CEF-91DE-4C1F32155591}" dt="2025-02-06T07:07:35.090" v="1960" actId="20577"/>
          <ac:spMkLst>
            <pc:docMk/>
            <pc:sldMk cId="4004392796" sldId="266"/>
            <ac:spMk id="8" creationId="{38D3E4F0-581F-7B10-700A-DB2D7DE2BC74}"/>
          </ac:spMkLst>
        </pc:spChg>
        <pc:spChg chg="add mod">
          <ac:chgData name="Rajan Phadnis" userId="ad93bb2cfbe4ba2d" providerId="LiveId" clId="{5D5CBB1D-9798-4CEF-91DE-4C1F32155591}" dt="2025-02-12T06:38:37.098" v="5318" actId="20577"/>
          <ac:spMkLst>
            <pc:docMk/>
            <pc:sldMk cId="4004392796" sldId="266"/>
            <ac:spMk id="9" creationId="{E2865A3D-8B28-E569-C0E7-81E866A46AEF}"/>
          </ac:spMkLst>
        </pc:spChg>
        <pc:picChg chg="mod">
          <ac:chgData name="Rajan Phadnis" userId="ad93bb2cfbe4ba2d" providerId="LiveId" clId="{5D5CBB1D-9798-4CEF-91DE-4C1F32155591}" dt="2025-02-06T07:09:01.965" v="1984" actId="1076"/>
          <ac:picMkLst>
            <pc:docMk/>
            <pc:sldMk cId="4004392796" sldId="266"/>
            <ac:picMk id="4" creationId="{C94455D7-EDEF-2EFA-E6E3-43A98EF40CBD}"/>
          </ac:picMkLst>
        </pc:picChg>
        <pc:picChg chg="mod modCrop">
          <ac:chgData name="Rajan Phadnis" userId="ad93bb2cfbe4ba2d" providerId="LiveId" clId="{5D5CBB1D-9798-4CEF-91DE-4C1F32155591}" dt="2025-02-06T07:09:11.753" v="1985" actId="732"/>
          <ac:picMkLst>
            <pc:docMk/>
            <pc:sldMk cId="4004392796" sldId="266"/>
            <ac:picMk id="5" creationId="{2F333FA8-9AAD-BDFC-9BD8-90B4ECBA87FD}"/>
          </ac:picMkLst>
        </pc:picChg>
      </pc:sldChg>
      <pc:sldChg chg="addSp delSp modSp mod ord setBg">
        <pc:chgData name="Rajan Phadnis" userId="ad93bb2cfbe4ba2d" providerId="LiveId" clId="{5D5CBB1D-9798-4CEF-91DE-4C1F32155591}" dt="2025-02-11T18:04:34.847" v="2787" actId="20577"/>
        <pc:sldMkLst>
          <pc:docMk/>
          <pc:sldMk cId="1562473396" sldId="267"/>
        </pc:sldMkLst>
        <pc:spChg chg="add mod">
          <ac:chgData name="Rajan Phadnis" userId="ad93bb2cfbe4ba2d" providerId="LiveId" clId="{5D5CBB1D-9798-4CEF-91DE-4C1F32155591}" dt="2025-02-11T18:04:34.847" v="2787" actId="20577"/>
          <ac:spMkLst>
            <pc:docMk/>
            <pc:sldMk cId="1562473396" sldId="267"/>
            <ac:spMk id="10" creationId="{94C80B1F-12B6-D167-7937-33F52FA14B49}"/>
          </ac:spMkLst>
        </pc:spChg>
        <pc:spChg chg="add mod ord">
          <ac:chgData name="Rajan Phadnis" userId="ad93bb2cfbe4ba2d" providerId="LiveId" clId="{5D5CBB1D-9798-4CEF-91DE-4C1F32155591}" dt="2025-02-11T06:42:11.746" v="2259" actId="26606"/>
          <ac:spMkLst>
            <pc:docMk/>
            <pc:sldMk cId="1562473396" sldId="267"/>
            <ac:spMk id="11" creationId="{EEE7FF17-0A6E-7482-322E-06D4FF46F1BB}"/>
          </ac:spMkLst>
        </pc:spChg>
        <pc:spChg chg="add">
          <ac:chgData name="Rajan Phadnis" userId="ad93bb2cfbe4ba2d" providerId="LiveId" clId="{5D5CBB1D-9798-4CEF-91DE-4C1F32155591}" dt="2025-02-11T06:42:11.746" v="2259" actId="26606"/>
          <ac:spMkLst>
            <pc:docMk/>
            <pc:sldMk cId="1562473396" sldId="267"/>
            <ac:spMk id="16" creationId="{AB902CB9-C7DC-4673-B7D5-F22DCF0EC54E}"/>
          </ac:spMkLst>
        </pc:spChg>
        <pc:picChg chg="mod">
          <ac:chgData name="Rajan Phadnis" userId="ad93bb2cfbe4ba2d" providerId="LiveId" clId="{5D5CBB1D-9798-4CEF-91DE-4C1F32155591}" dt="2025-02-11T06:42:11.746" v="2259" actId="26606"/>
          <ac:picMkLst>
            <pc:docMk/>
            <pc:sldMk cId="1562473396" sldId="267"/>
            <ac:picMk id="4" creationId="{7100C0E3-3613-697C-3962-BD2916AB9908}"/>
          </ac:picMkLst>
        </pc:picChg>
        <pc:picChg chg="mod ord">
          <ac:chgData name="Rajan Phadnis" userId="ad93bb2cfbe4ba2d" providerId="LiveId" clId="{5D5CBB1D-9798-4CEF-91DE-4C1F32155591}" dt="2025-02-11T06:42:29.133" v="2260" actId="14100"/>
          <ac:picMkLst>
            <pc:docMk/>
            <pc:sldMk cId="1562473396" sldId="267"/>
            <ac:picMk id="5" creationId="{F81B5CFC-CC55-1631-0A56-2A5C63A58471}"/>
          </ac:picMkLst>
        </pc:picChg>
        <pc:picChg chg="mod ord">
          <ac:chgData name="Rajan Phadnis" userId="ad93bb2cfbe4ba2d" providerId="LiveId" clId="{5D5CBB1D-9798-4CEF-91DE-4C1F32155591}" dt="2025-02-11T06:43:34.952" v="2272" actId="1076"/>
          <ac:picMkLst>
            <pc:docMk/>
            <pc:sldMk cId="1562473396" sldId="267"/>
            <ac:picMk id="6" creationId="{A6E1D753-C313-4E7E-C69F-3B4D4BD6D848}"/>
          </ac:picMkLst>
        </pc:picChg>
        <pc:picChg chg="mod">
          <ac:chgData name="Rajan Phadnis" userId="ad93bb2cfbe4ba2d" providerId="LiveId" clId="{5D5CBB1D-9798-4CEF-91DE-4C1F32155591}" dt="2025-02-11T06:43:29.902" v="2270" actId="1076"/>
          <ac:picMkLst>
            <pc:docMk/>
            <pc:sldMk cId="1562473396" sldId="267"/>
            <ac:picMk id="7" creationId="{2A408EB5-7157-88DE-ACAE-F31BC532E1C5}"/>
          </ac:picMkLst>
        </pc:picChg>
      </pc:sldChg>
      <pc:sldChg chg="modSp mod">
        <pc:chgData name="Rajan Phadnis" userId="ad93bb2cfbe4ba2d" providerId="LiveId" clId="{5D5CBB1D-9798-4CEF-91DE-4C1F32155591}" dt="2025-02-11T06:50:33.686" v="2440" actId="20577"/>
        <pc:sldMkLst>
          <pc:docMk/>
          <pc:sldMk cId="2339420791" sldId="270"/>
        </pc:sldMkLst>
        <pc:spChg chg="mod">
          <ac:chgData name="Rajan Phadnis" userId="ad93bb2cfbe4ba2d" providerId="LiveId" clId="{5D5CBB1D-9798-4CEF-91DE-4C1F32155591}" dt="2025-02-11T06:50:33.686" v="2440" actId="20577"/>
          <ac:spMkLst>
            <pc:docMk/>
            <pc:sldMk cId="2339420791" sldId="270"/>
            <ac:spMk id="3" creationId="{086A823A-CEA1-4361-F8F7-F122F18EF94B}"/>
          </ac:spMkLst>
        </pc:spChg>
      </pc:sldChg>
      <pc:sldChg chg="modSp mod">
        <pc:chgData name="Rajan Phadnis" userId="ad93bb2cfbe4ba2d" providerId="LiveId" clId="{5D5CBB1D-9798-4CEF-91DE-4C1F32155591}" dt="2025-02-06T22:12:58.739" v="1989" actId="20577"/>
        <pc:sldMkLst>
          <pc:docMk/>
          <pc:sldMk cId="1940512814" sldId="271"/>
        </pc:sldMkLst>
        <pc:graphicFrameChg chg="modGraphic">
          <ac:chgData name="Rajan Phadnis" userId="ad93bb2cfbe4ba2d" providerId="LiveId" clId="{5D5CBB1D-9798-4CEF-91DE-4C1F32155591}" dt="2025-02-06T22:12:58.739" v="1989" actId="20577"/>
          <ac:graphicFrameMkLst>
            <pc:docMk/>
            <pc:sldMk cId="1940512814" sldId="271"/>
            <ac:graphicFrameMk id="5" creationId="{BF431D8D-11A5-5DAC-9B15-3DA6CDEF43B5}"/>
          </ac:graphicFrameMkLst>
        </pc:graphicFrameChg>
      </pc:sldChg>
      <pc:sldChg chg="modSp new mod">
        <pc:chgData name="Rajan Phadnis" userId="ad93bb2cfbe4ba2d" providerId="LiveId" clId="{5D5CBB1D-9798-4CEF-91DE-4C1F32155591}" dt="2025-02-11T18:03:35.893" v="2785" actId="20577"/>
        <pc:sldMkLst>
          <pc:docMk/>
          <pc:sldMk cId="1589720170" sldId="273"/>
        </pc:sldMkLst>
        <pc:spChg chg="mod">
          <ac:chgData name="Rajan Phadnis" userId="ad93bb2cfbe4ba2d" providerId="LiveId" clId="{5D5CBB1D-9798-4CEF-91DE-4C1F32155591}" dt="2025-02-06T04:02:16.952" v="111" actId="20577"/>
          <ac:spMkLst>
            <pc:docMk/>
            <pc:sldMk cId="1589720170" sldId="273"/>
            <ac:spMk id="2" creationId="{076BA8B0-5A54-A62B-FE33-B70FB1B0F015}"/>
          </ac:spMkLst>
        </pc:spChg>
        <pc:spChg chg="mod">
          <ac:chgData name="Rajan Phadnis" userId="ad93bb2cfbe4ba2d" providerId="LiveId" clId="{5D5CBB1D-9798-4CEF-91DE-4C1F32155591}" dt="2025-02-11T18:03:35.893" v="2785" actId="20577"/>
          <ac:spMkLst>
            <pc:docMk/>
            <pc:sldMk cId="1589720170" sldId="273"/>
            <ac:spMk id="3" creationId="{A7839C61-0C33-A8F3-96D4-D11FBAEA2D7C}"/>
          </ac:spMkLst>
        </pc:spChg>
      </pc:sldChg>
      <pc:sldChg chg="addSp delSp modSp new mod ord">
        <pc:chgData name="Rajan Phadnis" userId="ad93bb2cfbe4ba2d" providerId="LiveId" clId="{5D5CBB1D-9798-4CEF-91DE-4C1F32155591}" dt="2025-02-11T07:11:10.644" v="2737" actId="20577"/>
        <pc:sldMkLst>
          <pc:docMk/>
          <pc:sldMk cId="2651290256" sldId="274"/>
        </pc:sldMkLst>
        <pc:spChg chg="mod">
          <ac:chgData name="Rajan Phadnis" userId="ad93bb2cfbe4ba2d" providerId="LiveId" clId="{5D5CBB1D-9798-4CEF-91DE-4C1F32155591}" dt="2025-02-11T04:58:35.447" v="2084" actId="20577"/>
          <ac:spMkLst>
            <pc:docMk/>
            <pc:sldMk cId="2651290256" sldId="274"/>
            <ac:spMk id="2" creationId="{AD437D5F-5E09-5F4D-C9EB-47E29E81C198}"/>
          </ac:spMkLst>
        </pc:spChg>
        <pc:spChg chg="add mod">
          <ac:chgData name="Rajan Phadnis" userId="ad93bb2cfbe4ba2d" providerId="LiveId" clId="{5D5CBB1D-9798-4CEF-91DE-4C1F32155591}" dt="2025-02-11T07:11:10.644" v="2737" actId="20577"/>
          <ac:spMkLst>
            <pc:docMk/>
            <pc:sldMk cId="2651290256" sldId="274"/>
            <ac:spMk id="5" creationId="{77E65AAF-8F23-C3B5-370E-8CD79FF1C9FC}"/>
          </ac:spMkLst>
        </pc:spChg>
        <pc:picChg chg="add mod">
          <ac:chgData name="Rajan Phadnis" userId="ad93bb2cfbe4ba2d" providerId="LiveId" clId="{5D5CBB1D-9798-4CEF-91DE-4C1F32155591}" dt="2025-02-11T04:58:07.682" v="2060"/>
          <ac:picMkLst>
            <pc:docMk/>
            <pc:sldMk cId="2651290256" sldId="274"/>
            <ac:picMk id="3" creationId="{06846F77-46E1-9053-8AED-BE8C434200AC}"/>
          </ac:picMkLst>
        </pc:picChg>
        <pc:picChg chg="add mod ord modCrop">
          <ac:chgData name="Rajan Phadnis" userId="ad93bb2cfbe4ba2d" providerId="LiveId" clId="{5D5CBB1D-9798-4CEF-91DE-4C1F32155591}" dt="2025-02-11T05:38:47.245" v="2155" actId="732"/>
          <ac:picMkLst>
            <pc:docMk/>
            <pc:sldMk cId="2651290256" sldId="274"/>
            <ac:picMk id="11" creationId="{7BBE5037-19DF-3C1E-1FBA-A35239681E6F}"/>
          </ac:picMkLst>
        </pc:picChg>
        <pc:picChg chg="add mod">
          <ac:chgData name="Rajan Phadnis" userId="ad93bb2cfbe4ba2d" providerId="LiveId" clId="{5D5CBB1D-9798-4CEF-91DE-4C1F32155591}" dt="2025-02-11T05:19:02.980" v="2138" actId="1076"/>
          <ac:picMkLst>
            <pc:docMk/>
            <pc:sldMk cId="2651290256" sldId="274"/>
            <ac:picMk id="19" creationId="{E89E0EC1-BC6E-49F4-99A6-16DA8C53B4D7}"/>
          </ac:picMkLst>
        </pc:picChg>
      </pc:sldChg>
      <pc:sldChg chg="modSp new del mod">
        <pc:chgData name="Rajan Phadnis" userId="ad93bb2cfbe4ba2d" providerId="LiveId" clId="{5D5CBB1D-9798-4CEF-91DE-4C1F32155591}" dt="2025-02-06T06:06:32.337" v="1186" actId="2696"/>
        <pc:sldMkLst>
          <pc:docMk/>
          <pc:sldMk cId="310983562" sldId="275"/>
        </pc:sldMkLst>
      </pc:sldChg>
      <pc:sldChg chg="modSp new mod">
        <pc:chgData name="Rajan Phadnis" userId="ad93bb2cfbe4ba2d" providerId="LiveId" clId="{5D5CBB1D-9798-4CEF-91DE-4C1F32155591}" dt="2025-02-11T06:49:29.663" v="2422" actId="20577"/>
        <pc:sldMkLst>
          <pc:docMk/>
          <pc:sldMk cId="1066459649" sldId="275"/>
        </pc:sldMkLst>
        <pc:spChg chg="mod">
          <ac:chgData name="Rajan Phadnis" userId="ad93bb2cfbe4ba2d" providerId="LiveId" clId="{5D5CBB1D-9798-4CEF-91DE-4C1F32155591}" dt="2025-02-11T06:49:29.663" v="2422" actId="20577"/>
          <ac:spMkLst>
            <pc:docMk/>
            <pc:sldMk cId="1066459649" sldId="275"/>
            <ac:spMk id="2" creationId="{20F9433C-86A0-CB72-78D1-3E7179794E34}"/>
          </ac:spMkLst>
        </pc:spChg>
        <pc:spChg chg="mod">
          <ac:chgData name="Rajan Phadnis" userId="ad93bb2cfbe4ba2d" providerId="LiveId" clId="{5D5CBB1D-9798-4CEF-91DE-4C1F32155591}" dt="2025-02-11T06:47:47.875" v="2363"/>
          <ac:spMkLst>
            <pc:docMk/>
            <pc:sldMk cId="1066459649" sldId="275"/>
            <ac:spMk id="3" creationId="{A87C763A-481D-A82F-745D-B0F389CFA1AE}"/>
          </ac:spMkLst>
        </pc:spChg>
      </pc:sldChg>
      <pc:sldChg chg="new del">
        <pc:chgData name="Rajan Phadnis" userId="ad93bb2cfbe4ba2d" providerId="LiveId" clId="{5D5CBB1D-9798-4CEF-91DE-4C1F32155591}" dt="2025-02-11T06:47:18.196" v="2331" actId="47"/>
        <pc:sldMkLst>
          <pc:docMk/>
          <pc:sldMk cId="4121773492" sldId="275"/>
        </pc:sldMkLst>
      </pc:sldChg>
      <pc:sldChg chg="addSp delSp modSp new mod">
        <pc:chgData name="Rajan Phadnis" userId="ad93bb2cfbe4ba2d" providerId="LiveId" clId="{5D5CBB1D-9798-4CEF-91DE-4C1F32155591}" dt="2025-02-12T06:38:57.921" v="5319" actId="1076"/>
        <pc:sldMkLst>
          <pc:docMk/>
          <pc:sldMk cId="3983763818" sldId="276"/>
        </pc:sldMkLst>
        <pc:spChg chg="add mod">
          <ac:chgData name="Rajan Phadnis" userId="ad93bb2cfbe4ba2d" providerId="LiveId" clId="{5D5CBB1D-9798-4CEF-91DE-4C1F32155591}" dt="2025-02-12T04:52:48.471" v="3722" actId="255"/>
          <ac:spMkLst>
            <pc:docMk/>
            <pc:sldMk cId="3983763818" sldId="276"/>
            <ac:spMk id="6" creationId="{77A167E4-423E-B596-45DB-45C2D50EFBE5}"/>
          </ac:spMkLst>
        </pc:spChg>
        <pc:picChg chg="add mod">
          <ac:chgData name="Rajan Phadnis" userId="ad93bb2cfbe4ba2d" providerId="LiveId" clId="{5D5CBB1D-9798-4CEF-91DE-4C1F32155591}" dt="2025-02-12T06:38:57.921" v="5319" actId="1076"/>
          <ac:picMkLst>
            <pc:docMk/>
            <pc:sldMk cId="3983763818" sldId="276"/>
            <ac:picMk id="3" creationId="{88E37F40-73C4-B7B5-02B2-59F4BACAD13D}"/>
          </ac:picMkLst>
        </pc:picChg>
        <pc:picChg chg="add mod ord">
          <ac:chgData name="Rajan Phadnis" userId="ad93bb2cfbe4ba2d" providerId="LiveId" clId="{5D5CBB1D-9798-4CEF-91DE-4C1F32155591}" dt="2025-02-11T23:07:24.570" v="2838" actId="167"/>
          <ac:picMkLst>
            <pc:docMk/>
            <pc:sldMk cId="3983763818" sldId="276"/>
            <ac:picMk id="5" creationId="{967CFAEE-12B9-EAEE-B5FD-73E74B60DA4D}"/>
          </ac:picMkLst>
        </pc:picChg>
        <pc:picChg chg="add mod">
          <ac:chgData name="Rajan Phadnis" userId="ad93bb2cfbe4ba2d" providerId="LiveId" clId="{5D5CBB1D-9798-4CEF-91DE-4C1F32155591}" dt="2025-02-11T23:20:19.830" v="2981" actId="14100"/>
          <ac:picMkLst>
            <pc:docMk/>
            <pc:sldMk cId="3983763818" sldId="276"/>
            <ac:picMk id="9" creationId="{09D66E70-4874-D597-9143-75FF6E4C0903}"/>
          </ac:picMkLst>
        </pc:picChg>
        <pc:picChg chg="add mod">
          <ac:chgData name="Rajan Phadnis" userId="ad93bb2cfbe4ba2d" providerId="LiveId" clId="{5D5CBB1D-9798-4CEF-91DE-4C1F32155591}" dt="2025-02-12T04:55:57.654" v="3729" actId="1076"/>
          <ac:picMkLst>
            <pc:docMk/>
            <pc:sldMk cId="3983763818" sldId="276"/>
            <ac:picMk id="1026" creationId="{44AB855E-47C1-7321-C816-4AD6C544941F}"/>
          </ac:picMkLst>
        </pc:picChg>
      </pc:sldChg>
      <pc:sldChg chg="delSp modSp new del mod">
        <pc:chgData name="Rajan Phadnis" userId="ad93bb2cfbe4ba2d" providerId="LiveId" clId="{5D5CBB1D-9798-4CEF-91DE-4C1F32155591}" dt="2025-02-12T04:58:36.665" v="3815" actId="2696"/>
        <pc:sldMkLst>
          <pc:docMk/>
          <pc:sldMk cId="451629707" sldId="277"/>
        </pc:sldMkLst>
      </pc:sldChg>
      <pc:sldChg chg="addSp modSp new mod">
        <pc:chgData name="Rajan Phadnis" userId="ad93bb2cfbe4ba2d" providerId="LiveId" clId="{5D5CBB1D-9798-4CEF-91DE-4C1F32155591}" dt="2025-02-12T05:37:57.349" v="5002" actId="20577"/>
        <pc:sldMkLst>
          <pc:docMk/>
          <pc:sldMk cId="1685221254" sldId="278"/>
        </pc:sldMkLst>
        <pc:spChg chg="mod">
          <ac:chgData name="Rajan Phadnis" userId="ad93bb2cfbe4ba2d" providerId="LiveId" clId="{5D5CBB1D-9798-4CEF-91DE-4C1F32155591}" dt="2025-02-12T04:58:07.518" v="3802" actId="20577"/>
          <ac:spMkLst>
            <pc:docMk/>
            <pc:sldMk cId="1685221254" sldId="278"/>
            <ac:spMk id="2" creationId="{228F0701-F09D-17DD-2274-86E0778D3FCA}"/>
          </ac:spMkLst>
        </pc:spChg>
        <pc:spChg chg="mod">
          <ac:chgData name="Rajan Phadnis" userId="ad93bb2cfbe4ba2d" providerId="LiveId" clId="{5D5CBB1D-9798-4CEF-91DE-4C1F32155591}" dt="2025-02-12T05:06:43.940" v="4097" actId="1035"/>
          <ac:spMkLst>
            <pc:docMk/>
            <pc:sldMk cId="1685221254" sldId="278"/>
            <ac:spMk id="3" creationId="{746D5420-7B62-27AE-E7D4-43D2A26C27D7}"/>
          </ac:spMkLst>
        </pc:spChg>
        <pc:spChg chg="mod">
          <ac:chgData name="Rajan Phadnis" userId="ad93bb2cfbe4ba2d" providerId="LiveId" clId="{5D5CBB1D-9798-4CEF-91DE-4C1F32155591}" dt="2025-02-12T05:37:57.349" v="5002" actId="20577"/>
          <ac:spMkLst>
            <pc:docMk/>
            <pc:sldMk cId="1685221254" sldId="278"/>
            <ac:spMk id="4" creationId="{0480DE2E-410C-66E5-951E-3DBA8CF819BF}"/>
          </ac:spMkLst>
        </pc:spChg>
        <pc:spChg chg="mod">
          <ac:chgData name="Rajan Phadnis" userId="ad93bb2cfbe4ba2d" providerId="LiveId" clId="{5D5CBB1D-9798-4CEF-91DE-4C1F32155591}" dt="2025-02-12T05:06:43.940" v="4097" actId="1035"/>
          <ac:spMkLst>
            <pc:docMk/>
            <pc:sldMk cId="1685221254" sldId="278"/>
            <ac:spMk id="5" creationId="{716E679E-13E6-B2D3-50FD-01F6648E385E}"/>
          </ac:spMkLst>
        </pc:spChg>
        <pc:spChg chg="mod">
          <ac:chgData name="Rajan Phadnis" userId="ad93bb2cfbe4ba2d" providerId="LiveId" clId="{5D5CBB1D-9798-4CEF-91DE-4C1F32155591}" dt="2025-02-12T05:17:11.096" v="4607" actId="27636"/>
          <ac:spMkLst>
            <pc:docMk/>
            <pc:sldMk cId="1685221254" sldId="278"/>
            <ac:spMk id="6" creationId="{19345261-77FB-0913-8D88-D8347554D152}"/>
          </ac:spMkLst>
        </pc:spChg>
        <pc:picChg chg="add mod">
          <ac:chgData name="Rajan Phadnis" userId="ad93bb2cfbe4ba2d" providerId="LiveId" clId="{5D5CBB1D-9798-4CEF-91DE-4C1F32155591}" dt="2025-02-12T05:20:07.601" v="4615" actId="1076"/>
          <ac:picMkLst>
            <pc:docMk/>
            <pc:sldMk cId="1685221254" sldId="278"/>
            <ac:picMk id="7" creationId="{F033FB7F-8B99-68B7-7D90-CB8DB860789E}"/>
          </ac:picMkLst>
        </pc:picChg>
        <pc:picChg chg="add mod">
          <ac:chgData name="Rajan Phadnis" userId="ad93bb2cfbe4ba2d" providerId="LiveId" clId="{5D5CBB1D-9798-4CEF-91DE-4C1F32155591}" dt="2025-02-12T05:20:09.916" v="4616" actId="1076"/>
          <ac:picMkLst>
            <pc:docMk/>
            <pc:sldMk cId="1685221254" sldId="278"/>
            <ac:picMk id="10" creationId="{56960D2F-7187-4360-40BE-60854129FF28}"/>
          </ac:picMkLst>
        </pc:picChg>
      </pc:sldChg>
      <pc:sldChg chg="new del">
        <pc:chgData name="Rajan Phadnis" userId="ad93bb2cfbe4ba2d" providerId="LiveId" clId="{5D5CBB1D-9798-4CEF-91DE-4C1F32155591}" dt="2025-02-12T05:33:36.595" v="4995" actId="2696"/>
        <pc:sldMkLst>
          <pc:docMk/>
          <pc:sldMk cId="2364420147" sldId="279"/>
        </pc:sldMkLst>
      </pc:sldChg>
      <pc:sldChg chg="addSp delSp modSp new mod">
        <pc:chgData name="Rajan Phadnis" userId="ad93bb2cfbe4ba2d" providerId="LiveId" clId="{5D5CBB1D-9798-4CEF-91DE-4C1F32155591}" dt="2025-02-12T17:53:59.778" v="5332" actId="20577"/>
        <pc:sldMkLst>
          <pc:docMk/>
          <pc:sldMk cId="1121390940" sldId="280"/>
        </pc:sldMkLst>
        <pc:spChg chg="mod">
          <ac:chgData name="Rajan Phadnis" userId="ad93bb2cfbe4ba2d" providerId="LiveId" clId="{5D5CBB1D-9798-4CEF-91DE-4C1F32155591}" dt="2025-02-12T05:20:40.210" v="4657" actId="20577"/>
          <ac:spMkLst>
            <pc:docMk/>
            <pc:sldMk cId="1121390940" sldId="280"/>
            <ac:spMk id="2" creationId="{19285929-3EC4-2718-8267-32A4A716F93B}"/>
          </ac:spMkLst>
        </pc:spChg>
        <pc:spChg chg="add del mod">
          <ac:chgData name="Rajan Phadnis" userId="ad93bb2cfbe4ba2d" providerId="LiveId" clId="{5D5CBB1D-9798-4CEF-91DE-4C1F32155591}" dt="2025-02-12T17:53:59.778" v="5332" actId="20577"/>
          <ac:spMkLst>
            <pc:docMk/>
            <pc:sldMk cId="1121390940" sldId="280"/>
            <ac:spMk id="3" creationId="{982FA388-265D-B7BC-EDEA-C79A73065222}"/>
          </ac:spMkLst>
        </pc:spChg>
        <pc:picChg chg="add mod">
          <ac:chgData name="Rajan Phadnis" userId="ad93bb2cfbe4ba2d" providerId="LiveId" clId="{5D5CBB1D-9798-4CEF-91DE-4C1F32155591}" dt="2025-02-12T05:29:52.004" v="4754" actId="14100"/>
          <ac:picMkLst>
            <pc:docMk/>
            <pc:sldMk cId="1121390940" sldId="280"/>
            <ac:picMk id="9" creationId="{54981024-6E32-CF9F-9640-116017C52BBC}"/>
          </ac:picMkLst>
        </pc:picChg>
        <pc:picChg chg="add mod">
          <ac:chgData name="Rajan Phadnis" userId="ad93bb2cfbe4ba2d" providerId="LiveId" clId="{5D5CBB1D-9798-4CEF-91DE-4C1F32155591}" dt="2025-02-12T05:34:11.390" v="4996" actId="1076"/>
          <ac:picMkLst>
            <pc:docMk/>
            <pc:sldMk cId="1121390940" sldId="280"/>
            <ac:picMk id="13" creationId="{4E96A206-2A41-247A-ED74-C124462A622C}"/>
          </ac:picMkLst>
        </pc:picChg>
        <pc:picChg chg="add mod">
          <ac:chgData name="Rajan Phadnis" userId="ad93bb2cfbe4ba2d" providerId="LiveId" clId="{5D5CBB1D-9798-4CEF-91DE-4C1F32155591}" dt="2025-02-12T05:30:44.607" v="4837" actId="14100"/>
          <ac:picMkLst>
            <pc:docMk/>
            <pc:sldMk cId="1121390940" sldId="280"/>
            <ac:picMk id="1026" creationId="{4FC19ADF-143F-00F4-E466-EA28FFB8A2AB}"/>
          </ac:picMkLst>
        </pc:picChg>
      </pc:sldChg>
      <pc:sldChg chg="addSp delSp modSp new mod">
        <pc:chgData name="Rajan Phadnis" userId="ad93bb2cfbe4ba2d" providerId="LiveId" clId="{5D5CBB1D-9798-4CEF-91DE-4C1F32155591}" dt="2025-02-12T05:40:18.231" v="5047" actId="1076"/>
        <pc:sldMkLst>
          <pc:docMk/>
          <pc:sldMk cId="2813473512" sldId="281"/>
        </pc:sldMkLst>
        <pc:spChg chg="add mod">
          <ac:chgData name="Rajan Phadnis" userId="ad93bb2cfbe4ba2d" providerId="LiveId" clId="{5D5CBB1D-9798-4CEF-91DE-4C1F32155591}" dt="2025-02-12T05:40:18.231" v="5047" actId="1076"/>
          <ac:spMkLst>
            <pc:docMk/>
            <pc:sldMk cId="2813473512" sldId="281"/>
            <ac:spMk id="6" creationId="{757C0231-2964-4B72-D002-DB7B5FEF4EA6}"/>
          </ac:spMkLst>
        </pc:spChg>
      </pc:sldChg>
      <pc:sldChg chg="modSp new mod">
        <pc:chgData name="Rajan Phadnis" userId="ad93bb2cfbe4ba2d" providerId="LiveId" clId="{5D5CBB1D-9798-4CEF-91DE-4C1F32155591}" dt="2025-02-12T05:42:24.311" v="5317" actId="20577"/>
        <pc:sldMkLst>
          <pc:docMk/>
          <pc:sldMk cId="3667321874" sldId="282"/>
        </pc:sldMkLst>
        <pc:spChg chg="mod">
          <ac:chgData name="Rajan Phadnis" userId="ad93bb2cfbe4ba2d" providerId="LiveId" clId="{5D5CBB1D-9798-4CEF-91DE-4C1F32155591}" dt="2025-02-12T05:40:52.967" v="5054" actId="20577"/>
          <ac:spMkLst>
            <pc:docMk/>
            <pc:sldMk cId="3667321874" sldId="282"/>
            <ac:spMk id="2" creationId="{F666EE2D-4E9B-D59A-709F-18FFD544910E}"/>
          </ac:spMkLst>
        </pc:spChg>
        <pc:spChg chg="mod">
          <ac:chgData name="Rajan Phadnis" userId="ad93bb2cfbe4ba2d" providerId="LiveId" clId="{5D5CBB1D-9798-4CEF-91DE-4C1F32155591}" dt="2025-02-12T05:42:24.311" v="5317" actId="20577"/>
          <ac:spMkLst>
            <pc:docMk/>
            <pc:sldMk cId="3667321874" sldId="282"/>
            <ac:spMk id="3" creationId="{219FC215-5B7E-FD58-EFFF-24A50E64403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92B6E-C9F4-4D45-ADA0-CF8CA3F32059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949E7-2177-4FC7-B5F7-95E36566F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7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6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2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3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07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Built a test tank out of sch40 steel pipe + endcaps (MEOP 318psi, orifice: 0.138”)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47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 press valve saw degraded performance (maybe ice?) on second </a:t>
            </a:r>
            <a:r>
              <a:rPr lang="en-US" dirty="0" err="1"/>
              <a:t>hotfire</a:t>
            </a:r>
            <a:r>
              <a:rPr lang="en-US" dirty="0"/>
              <a:t> (full duration). Seemed to fail shut </a:t>
            </a:r>
            <a:r>
              <a:rPr lang="en-US"/>
              <a:t>and developed longer </a:t>
            </a:r>
            <a:r>
              <a:rPr lang="en-US" dirty="0"/>
              <a:t>cycle times than expected.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949E7-2177-4FC7-B5F7-95E36566F2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8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0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52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3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27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5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9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84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1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5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8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05CE82F-EF4D-43E0-B1AD-647CA849C27B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E2B9CFE8-AFDE-437D-9644-6A84E55B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05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9A44-B5D7-772D-739E-FDF8A7A63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Impulse Space Onsite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86524F-00AF-E0F6-9805-3C8629E61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0796"/>
            <a:ext cx="9144000" cy="521075"/>
          </a:xfrm>
        </p:spPr>
        <p:txBody>
          <a:bodyPr/>
          <a:lstStyle/>
          <a:p>
            <a:r>
              <a:rPr lang="en-US" dirty="0"/>
              <a:t>3/10/2025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AC3816-4878-4E21-3C73-17C3DF17CF58}"/>
              </a:ext>
            </a:extLst>
          </p:cNvPr>
          <p:cNvSpPr txBox="1">
            <a:spLocks/>
          </p:cNvSpPr>
          <p:nvPr/>
        </p:nvSpPr>
        <p:spPr>
          <a:xfrm>
            <a:off x="1524000" y="5062211"/>
            <a:ext cx="9144000" cy="36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Rajan Phadnis</a:t>
            </a:r>
          </a:p>
        </p:txBody>
      </p:sp>
    </p:spTree>
    <p:extLst>
      <p:ext uri="{BB962C8B-B14F-4D97-AF65-F5344CB8AC3E}">
        <p14:creationId xmlns:p14="http://schemas.microsoft.com/office/powerpoint/2010/main" val="3848843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C5470B-34CE-FE05-35FB-364EFBEB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434" y="1332091"/>
            <a:ext cx="3280851" cy="5010754"/>
          </a:xfrm>
          <a:prstGeom prst="rect">
            <a:avLst/>
          </a:prstGeom>
        </p:spPr>
      </p:pic>
      <p:pic>
        <p:nvPicPr>
          <p:cNvPr id="5" name="Picture 4" descr="A chalkboard with writing on it&#10;&#10;Description automatically generated">
            <a:extLst>
              <a:ext uri="{FF2B5EF4-FFF2-40B4-BE49-F238E27FC236}">
                <a16:creationId xmlns:a16="http://schemas.microsoft.com/office/drawing/2014/main" id="{E723AF25-AC61-9501-308C-F75EE5C8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723" y="4277748"/>
            <a:ext cx="7403503" cy="20650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907F23-3F87-A87C-E3D6-6AD06D993A29}"/>
              </a:ext>
            </a:extLst>
          </p:cNvPr>
          <p:cNvSpPr txBox="1">
            <a:spLocks/>
          </p:cNvSpPr>
          <p:nvPr/>
        </p:nvSpPr>
        <p:spPr>
          <a:xfrm>
            <a:off x="600776" y="1441040"/>
            <a:ext cx="7616450" cy="27317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Goal was to create a model that could:</a:t>
            </a:r>
          </a:p>
          <a:p>
            <a:pPr lvl="1"/>
            <a:r>
              <a:rPr lang="en-US" sz="1400" dirty="0"/>
              <a:t>Size orifices, COPV, line sizes, and pressure spikes</a:t>
            </a:r>
          </a:p>
          <a:p>
            <a:pPr lvl="1"/>
            <a:r>
              <a:rPr lang="en-US" sz="1400" dirty="0"/>
              <a:t>Form a baseline for test data comparison</a:t>
            </a:r>
          </a:p>
          <a:p>
            <a:pPr lvl="1"/>
            <a:r>
              <a:rPr lang="en-US" sz="1400" dirty="0"/>
              <a:t>Execute on a faster-than-</a:t>
            </a:r>
            <a:r>
              <a:rPr lang="en-US" sz="1400" dirty="0" err="1"/>
              <a:t>realtime</a:t>
            </a:r>
            <a:r>
              <a:rPr lang="en-US" sz="1400" dirty="0"/>
              <a:t> basis</a:t>
            </a:r>
          </a:p>
          <a:p>
            <a:r>
              <a:rPr lang="en-US" sz="1400" dirty="0"/>
              <a:t>Iterative time-based approach, largely gated by </a:t>
            </a:r>
            <a:r>
              <a:rPr lang="en-US" sz="1400" dirty="0" err="1"/>
              <a:t>coolprop</a:t>
            </a:r>
            <a:r>
              <a:rPr lang="en-US" sz="1400" dirty="0"/>
              <a:t> latency</a:t>
            </a:r>
          </a:p>
          <a:p>
            <a:r>
              <a:rPr lang="en-US" sz="1400" dirty="0"/>
              <a:t>COPV end state determined </a:t>
            </a:r>
            <a:r>
              <a:rPr lang="en-US" sz="1400" dirty="0" err="1"/>
              <a:t>isentropically</a:t>
            </a:r>
            <a:endParaRPr lang="en-US" sz="1400" dirty="0"/>
          </a:p>
          <a:p>
            <a:r>
              <a:rPr lang="en-US" sz="1400" dirty="0"/>
              <a:t>Expansion across bang-bang is isenthalpic (Joule-Thomson effect applies) – lookup enthalpies via knowns and </a:t>
            </a:r>
            <a:r>
              <a:rPr lang="en-US" sz="1400" dirty="0" err="1"/>
              <a:t>coolprop</a:t>
            </a:r>
            <a:endParaRPr lang="en-US" sz="1400" dirty="0"/>
          </a:p>
          <a:p>
            <a:r>
              <a:rPr lang="en-US" sz="1400" dirty="0"/>
              <a:t>Had a lot of issues with </a:t>
            </a:r>
            <a:r>
              <a:rPr lang="en-US" sz="1400" dirty="0" err="1"/>
              <a:t>Coolprop</a:t>
            </a:r>
            <a:r>
              <a:rPr lang="en-US" sz="1400" dirty="0"/>
              <a:t> and units – paused work to get basic sizing done in Excel instead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8BEE8D-B1E5-D110-838F-AD2C0517B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Sizing Sim: Python</a:t>
            </a:r>
          </a:p>
        </p:txBody>
      </p:sp>
    </p:spTree>
    <p:extLst>
      <p:ext uri="{BB962C8B-B14F-4D97-AF65-F5344CB8AC3E}">
        <p14:creationId xmlns:p14="http://schemas.microsoft.com/office/powerpoint/2010/main" val="4950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47B4C1-521D-E73A-78B7-9CDA66EC10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4878" y="3124935"/>
            <a:ext cx="5924818" cy="3251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55774D-4A75-ACC3-859C-C87A87BA55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533" y="3305990"/>
            <a:ext cx="4216758" cy="3016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3B305-220F-B250-EBFD-7115D5D89E8A}"/>
              </a:ext>
            </a:extLst>
          </p:cNvPr>
          <p:cNvSpPr txBox="1"/>
          <p:nvPr/>
        </p:nvSpPr>
        <p:spPr>
          <a:xfrm>
            <a:off x="9155806" y="1413894"/>
            <a:ext cx="29718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D-DIN" panose="020B0504030202030204"/>
              </a:rPr>
              <a:t>Used these calculators to find: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D-DIN" panose="020B0504030202030204"/>
              </a:rPr>
              <a:t>Solenoid </a:t>
            </a:r>
            <a:r>
              <a:rPr lang="en-US" sz="1100" dirty="0" err="1">
                <a:latin typeface="D-DIN" panose="020B0504030202030204"/>
              </a:rPr>
              <a:t>Cv</a:t>
            </a:r>
            <a:endParaRPr lang="en-US" sz="1100" dirty="0">
              <a:latin typeface="D-DIN" panose="020B0504030202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D-DIN" panose="020B0504030202030204"/>
              </a:rPr>
              <a:t>Max allowable cycle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D-DIN" panose="020B0504030202030204"/>
              </a:rPr>
              <a:t>Pressure spike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D-DIN" panose="020B0504030202030204"/>
              </a:rPr>
              <a:t>Min relief/burst disk/QD </a:t>
            </a:r>
            <a:r>
              <a:rPr lang="en-US" sz="1100" dirty="0" err="1">
                <a:latin typeface="D-DIN" panose="020B0504030202030204"/>
              </a:rPr>
              <a:t>Cv</a:t>
            </a:r>
            <a:endParaRPr lang="en-US" sz="1100" dirty="0">
              <a:latin typeface="D-DIN" panose="020B0504030202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>
                <a:latin typeface="D-DIN" panose="020B0504030202030204"/>
              </a:rPr>
              <a:t>Req’d</a:t>
            </a:r>
            <a:r>
              <a:rPr lang="en-US" sz="1100" dirty="0">
                <a:latin typeface="D-DIN" panose="020B0504030202030204"/>
              </a:rPr>
              <a:t> COPV size and prepress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D-DIN" panose="020B0504030202030204"/>
              </a:rPr>
              <a:t>System mass flows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877C0-9F9D-3BA6-0E90-EED6B1D32ADE}"/>
              </a:ext>
            </a:extLst>
          </p:cNvPr>
          <p:cNvSpPr txBox="1"/>
          <p:nvPr/>
        </p:nvSpPr>
        <p:spPr>
          <a:xfrm>
            <a:off x="8994820" y="5914999"/>
            <a:ext cx="12954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D-DIN" panose="020B0504030202030204"/>
              </a:rPr>
              <a:t>LNG: 38%</a:t>
            </a:r>
            <a:r>
              <a:rPr lang="en-US" sz="1200" dirty="0">
                <a:latin typeface="D-DIN" panose="020B0504030202030204"/>
                <a:sym typeface="Wingdings" panose="05000000000000000000" pitchFamily="2" charset="2"/>
              </a:rPr>
              <a:t>54%</a:t>
            </a:r>
          </a:p>
          <a:p>
            <a:pPr algn="ctr"/>
            <a:r>
              <a:rPr lang="en-US" sz="1200" dirty="0">
                <a:latin typeface="D-DIN" panose="020B0504030202030204"/>
                <a:sym typeface="Wingdings" panose="05000000000000000000" pitchFamily="2" charset="2"/>
              </a:rPr>
              <a:t>LOx: 64%  90%</a:t>
            </a:r>
            <a:endParaRPr lang="en-US" sz="1200" dirty="0">
              <a:latin typeface="D-DIN" panose="020B0504030202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CBADB2-4D60-9500-BD9F-F1F5B8773E47}"/>
              </a:ext>
            </a:extLst>
          </p:cNvPr>
          <p:cNvSpPr txBox="1">
            <a:spLocks/>
          </p:cNvSpPr>
          <p:nvPr/>
        </p:nvSpPr>
        <p:spPr>
          <a:xfrm>
            <a:off x="600776" y="1441040"/>
            <a:ext cx="8555030" cy="1864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Modeled start and end conditions as if they were the steady-state conditions</a:t>
            </a:r>
          </a:p>
          <a:p>
            <a:r>
              <a:rPr lang="en-US" sz="1400" dirty="0"/>
              <a:t>Sized solenoids to hit within 25%-75% duty cycle to avoid high pressure spikes and loss of press authority</a:t>
            </a:r>
          </a:p>
          <a:p>
            <a:r>
              <a:rPr lang="en-US" sz="1400" dirty="0"/>
              <a:t>COPV end pressure was 2x prop tank MEOP to ensure flow remain choked across bang-bang</a:t>
            </a:r>
          </a:p>
          <a:p>
            <a:r>
              <a:rPr lang="en-US" sz="1400" dirty="0"/>
              <a:t>Assumed thermal dwell from COPV loading diminished over time – COPV starts at 70F</a:t>
            </a:r>
          </a:p>
          <a:p>
            <a:r>
              <a:rPr lang="en-US" sz="1400" dirty="0"/>
              <a:t>Gating vent config was lox boiloff + emergency depress, so switch to methane didn’t change gating vent config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5DE1616-2B91-CEA0-332C-81D10F544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Sizing Sim: Back to Basics</a:t>
            </a:r>
          </a:p>
        </p:txBody>
      </p:sp>
    </p:spTree>
    <p:extLst>
      <p:ext uri="{BB962C8B-B14F-4D97-AF65-F5344CB8AC3E}">
        <p14:creationId xmlns:p14="http://schemas.microsoft.com/office/powerpoint/2010/main" val="308906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white cylinder with wires attached to a metal pole&#10;&#10;Description automatically generated with medium confidence">
            <a:extLst>
              <a:ext uri="{FF2B5EF4-FFF2-40B4-BE49-F238E27FC236}">
                <a16:creationId xmlns:a16="http://schemas.microsoft.com/office/drawing/2014/main" id="{D0708C07-7D9F-D91D-6CBA-87C036FD2C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4684" y="1352282"/>
            <a:ext cx="3366984" cy="493824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7C2D5E4-D8DA-19D4-7ECF-42DE127A9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0776" y="3782177"/>
            <a:ext cx="2776011" cy="25083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3334529-1F7D-A22F-CA36-375459E3E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787" y="3782177"/>
            <a:ext cx="1500457" cy="268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7BA365-2B74-C537-7F8E-32578C8A2E5C}"/>
              </a:ext>
            </a:extLst>
          </p:cNvPr>
          <p:cNvSpPr txBox="1">
            <a:spLocks/>
          </p:cNvSpPr>
          <p:nvPr/>
        </p:nvSpPr>
        <p:spPr>
          <a:xfrm>
            <a:off x="600776" y="1441040"/>
            <a:ext cx="7437438" cy="227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Constrained by space, driven by top-level vehicle sizing</a:t>
            </a:r>
          </a:p>
          <a:p>
            <a:r>
              <a:rPr lang="en-US" sz="1400" dirty="0"/>
              <a:t>Consolidated into three manifolds:</a:t>
            </a:r>
          </a:p>
          <a:p>
            <a:pPr lvl="1"/>
            <a:r>
              <a:rPr lang="en-US" sz="1400" dirty="0"/>
              <a:t>Vent manifold (one per tank due to LOx feedline positioning)</a:t>
            </a:r>
          </a:p>
          <a:p>
            <a:pPr lvl="1"/>
            <a:r>
              <a:rPr lang="en-US" sz="1400" dirty="0"/>
              <a:t>Press/fill manifold milled from a single block of Al6061</a:t>
            </a:r>
          </a:p>
          <a:p>
            <a:r>
              <a:rPr lang="en-US" sz="1400" dirty="0"/>
              <a:t>Vent manifold distinct from press manifold</a:t>
            </a:r>
          </a:p>
          <a:p>
            <a:r>
              <a:rPr lang="en-US" sz="1400" dirty="0"/>
              <a:t>Worked around accessibility and tool constraints</a:t>
            </a:r>
          </a:p>
          <a:p>
            <a:r>
              <a:rPr lang="en-US" sz="1400" dirty="0"/>
              <a:t>Removed instrumentation I originally thought we needed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596726-3B1F-90F9-4069-3AC1843A6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System Design</a:t>
            </a:r>
          </a:p>
        </p:txBody>
      </p:sp>
      <p:pic>
        <p:nvPicPr>
          <p:cNvPr id="2" name="Picture 1" descr="A close-up of a hand holding a machine&#10;&#10;AI-generated content may be incorrect.">
            <a:extLst>
              <a:ext uri="{FF2B5EF4-FFF2-40B4-BE49-F238E27FC236}">
                <a16:creationId xmlns:a16="http://schemas.microsoft.com/office/drawing/2014/main" id="{7C6A3DDE-E21B-099D-2C8B-C5EF6CB8A6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0716" y="3782178"/>
            <a:ext cx="2993043" cy="25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6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CFAEE-12B9-EAEE-B5FD-73E74B60D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411" y="1352282"/>
            <a:ext cx="4866257" cy="49382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A167E4-423E-B596-45DB-45C2D50EFBE5}"/>
              </a:ext>
            </a:extLst>
          </p:cNvPr>
          <p:cNvSpPr txBox="1">
            <a:spLocks/>
          </p:cNvSpPr>
          <p:nvPr/>
        </p:nvSpPr>
        <p:spPr>
          <a:xfrm>
            <a:off x="600776" y="1441040"/>
            <a:ext cx="6352611" cy="227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Four main interfaces:</a:t>
            </a:r>
          </a:p>
          <a:p>
            <a:pPr lvl="1"/>
            <a:r>
              <a:rPr lang="en-US" sz="1400" dirty="0"/>
              <a:t>Helium Fill</a:t>
            </a:r>
          </a:p>
          <a:p>
            <a:pPr lvl="1"/>
            <a:r>
              <a:rPr lang="en-US" sz="1400" dirty="0"/>
              <a:t>COPV</a:t>
            </a:r>
          </a:p>
          <a:p>
            <a:pPr lvl="1"/>
            <a:r>
              <a:rPr lang="en-US" sz="1400" dirty="0"/>
              <a:t>Ox Press</a:t>
            </a:r>
          </a:p>
          <a:p>
            <a:pPr lvl="1"/>
            <a:r>
              <a:rPr lang="en-US" sz="1400" dirty="0"/>
              <a:t>Fuel Press</a:t>
            </a:r>
          </a:p>
          <a:p>
            <a:r>
              <a:rPr lang="en-US" sz="1400" dirty="0"/>
              <a:t>Everything had to fit within 6.625” diameter (less cover panels)</a:t>
            </a:r>
          </a:p>
          <a:p>
            <a:r>
              <a:rPr lang="en-US" sz="1400" dirty="0"/>
              <a:t>Had to use min-length tubes to fit size requirements</a:t>
            </a:r>
          </a:p>
          <a:p>
            <a:r>
              <a:rPr lang="en-US" sz="1400" dirty="0"/>
              <a:t>Dozens of iterations – produced four versions</a:t>
            </a:r>
          </a:p>
        </p:txBody>
      </p:sp>
      <p:pic>
        <p:nvPicPr>
          <p:cNvPr id="9" name="Picture 8" descr="A drawing of a machine&#10;&#10;AI-generated content may be incorrect.">
            <a:extLst>
              <a:ext uri="{FF2B5EF4-FFF2-40B4-BE49-F238E27FC236}">
                <a16:creationId xmlns:a16="http://schemas.microsoft.com/office/drawing/2014/main" id="{09D66E70-4874-D597-9143-75FF6E4C090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46" y="3934854"/>
            <a:ext cx="3275855" cy="23556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4AB855E-47C1-7321-C816-4AD6C544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6059" y="3523918"/>
            <a:ext cx="1834293" cy="296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E37F40-73C4-B7B5-02B2-59F4BACAD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882772" y="84257"/>
            <a:ext cx="3309228" cy="27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AFE577-489D-5FC6-AA13-C45FEA4B9723}"/>
              </a:ext>
            </a:extLst>
          </p:cNvPr>
          <p:cNvSpPr txBox="1">
            <a:spLocks/>
          </p:cNvSpPr>
          <p:nvPr/>
        </p:nvSpPr>
        <p:spPr>
          <a:xfrm>
            <a:off x="600776" y="3329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Bang-Bang Manifold</a:t>
            </a:r>
          </a:p>
        </p:txBody>
      </p:sp>
    </p:spTree>
    <p:extLst>
      <p:ext uri="{BB962C8B-B14F-4D97-AF65-F5344CB8AC3E}">
        <p14:creationId xmlns:p14="http://schemas.microsoft.com/office/powerpoint/2010/main" val="398376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EE7FF17-0A6E-7482-322E-06D4FF46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824" y="554510"/>
            <a:ext cx="3999971" cy="16890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Manufacturing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100C0E3-3613-697C-3962-BD2916AB9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5912" y="452308"/>
            <a:ext cx="3309228" cy="271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08EB5-7157-88DE-ACAE-F31BC532E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063152">
            <a:off x="3682646" y="535038"/>
            <a:ext cx="3309228" cy="263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etal cube with holes&#10;&#10;Description automatically generated">
            <a:extLst>
              <a:ext uri="{FF2B5EF4-FFF2-40B4-BE49-F238E27FC236}">
                <a16:creationId xmlns:a16="http://schemas.microsoft.com/office/drawing/2014/main" id="{F81B5CFC-CC55-1631-0A56-2A5C63A584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411" y="3337589"/>
            <a:ext cx="2893861" cy="263082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6E1D753-C313-4E7E-C69F-3B4D4BD6D8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113990">
            <a:off x="3682646" y="3337589"/>
            <a:ext cx="3309228" cy="245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4C80B1F-12B6-D167-7937-33F52FA14B49}"/>
              </a:ext>
            </a:extLst>
          </p:cNvPr>
          <p:cNvSpPr txBox="1">
            <a:spLocks/>
          </p:cNvSpPr>
          <p:nvPr/>
        </p:nvSpPr>
        <p:spPr>
          <a:xfrm>
            <a:off x="7353824" y="2422928"/>
            <a:ext cx="3999971" cy="3699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Driving factor: cost</a:t>
            </a:r>
          </a:p>
          <a:p>
            <a:r>
              <a:rPr lang="en-US" sz="2000" dirty="0"/>
              <a:t>Didn’t have access to cheap additive manufacturing, so everything had to be manufacturable on a 5-axis CNC</a:t>
            </a:r>
          </a:p>
          <a:p>
            <a:r>
              <a:rPr lang="en-US" sz="2000" dirty="0"/>
              <a:t>Manifolds milled from Al6061 (for cost + machinability)</a:t>
            </a:r>
          </a:p>
          <a:p>
            <a:r>
              <a:rPr lang="en-US" sz="2000" dirty="0"/>
              <a:t>Had a single ~5” bore that required a specialized bit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247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etal frame with a black cylinder&#10;&#10;Description automatically generated">
            <a:extLst>
              <a:ext uri="{FF2B5EF4-FFF2-40B4-BE49-F238E27FC236}">
                <a16:creationId xmlns:a16="http://schemas.microsoft.com/office/drawing/2014/main" id="{E0F844FD-63DB-15CF-A19B-45B697340D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681520" y="2318724"/>
            <a:ext cx="5728902" cy="2395714"/>
          </a:xfrm>
          <a:prstGeom prst="rect">
            <a:avLst/>
          </a:prstGeom>
        </p:spPr>
      </p:pic>
      <p:pic>
        <p:nvPicPr>
          <p:cNvPr id="5" name="Picture 4" descr="Close-up of a machine&#10;&#10;Description automatically generated">
            <a:extLst>
              <a:ext uri="{FF2B5EF4-FFF2-40B4-BE49-F238E27FC236}">
                <a16:creationId xmlns:a16="http://schemas.microsoft.com/office/drawing/2014/main" id="{F946111E-682F-EC8E-6B67-E42F434F681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01849" y="3956680"/>
            <a:ext cx="2783447" cy="2087585"/>
          </a:xfrm>
          <a:prstGeom prst="rect">
            <a:avLst/>
          </a:prstGeom>
        </p:spPr>
      </p:pic>
      <p:pic>
        <p:nvPicPr>
          <p:cNvPr id="7" name="Picture 6" descr="A large box with wires and wires&#10;&#10;Description automatically generated">
            <a:extLst>
              <a:ext uri="{FF2B5EF4-FFF2-40B4-BE49-F238E27FC236}">
                <a16:creationId xmlns:a16="http://schemas.microsoft.com/office/drawing/2014/main" id="{EC6781B0-0E15-FEEA-0430-727C71FB05D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6308" y="3608749"/>
            <a:ext cx="2072723" cy="27636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2FC4B7-8E67-9072-A4E5-430514B9727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14" y="3612057"/>
            <a:ext cx="4128702" cy="275246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592CFE9-5FBC-F9FF-6C4B-768501B92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Bang-Bang Test Campaign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324B9F-4BA2-B4F5-A985-070E1A53D792}"/>
              </a:ext>
            </a:extLst>
          </p:cNvPr>
          <p:cNvSpPr txBox="1">
            <a:spLocks/>
          </p:cNvSpPr>
          <p:nvPr/>
        </p:nvSpPr>
        <p:spPr>
          <a:xfrm>
            <a:off x="600776" y="1441042"/>
            <a:ext cx="8636589" cy="2075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Goals:</a:t>
            </a:r>
          </a:p>
          <a:p>
            <a:pPr lvl="1"/>
            <a:r>
              <a:rPr lang="en-US" sz="1400" dirty="0"/>
              <a:t>Validate solenoids (flow rate, cycle time, thermal capability)</a:t>
            </a:r>
          </a:p>
          <a:p>
            <a:pPr lvl="1"/>
            <a:r>
              <a:rPr lang="en-US" sz="1400" dirty="0"/>
              <a:t>Stand up GSE sled (boost pump activation + general activation), </a:t>
            </a:r>
            <a:r>
              <a:rPr lang="en-US" sz="1400" dirty="0" err="1"/>
              <a:t>labview</a:t>
            </a:r>
            <a:r>
              <a:rPr lang="en-US" sz="1400" dirty="0"/>
              <a:t> and Avi for the first time</a:t>
            </a:r>
          </a:p>
          <a:p>
            <a:pPr lvl="1"/>
            <a:r>
              <a:rPr lang="en-US" sz="1400" dirty="0"/>
              <a:t>Write procedures that would be adapted into full vehicle ops</a:t>
            </a:r>
          </a:p>
          <a:p>
            <a:pPr lvl="1"/>
            <a:r>
              <a:rPr lang="en-US" sz="1400" dirty="0"/>
              <a:t>Gain experience with </a:t>
            </a:r>
            <a:r>
              <a:rPr lang="en-US" sz="1400" dirty="0" err="1"/>
              <a:t>cryo</a:t>
            </a:r>
            <a:r>
              <a:rPr lang="en-US" sz="1400" dirty="0"/>
              <a:t> ops and get everyone excited about “hardware mode”</a:t>
            </a:r>
          </a:p>
          <a:p>
            <a:r>
              <a:rPr lang="en-US" sz="1400" dirty="0"/>
              <a:t>2x Short-duration, low-pressure GN2 test</a:t>
            </a:r>
          </a:p>
          <a:p>
            <a:r>
              <a:rPr lang="en-US" sz="1400" dirty="0"/>
              <a:t>2x Full-duration, 6ksi GN2 test</a:t>
            </a:r>
          </a:p>
        </p:txBody>
      </p:sp>
    </p:spTree>
    <p:extLst>
      <p:ext uri="{BB962C8B-B14F-4D97-AF65-F5344CB8AC3E}">
        <p14:creationId xmlns:p14="http://schemas.microsoft.com/office/powerpoint/2010/main" val="373033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36AB4A-92E2-BAF7-DF59-D4965F163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704" y="3055088"/>
            <a:ext cx="3355928" cy="3293229"/>
          </a:xfrm>
          <a:prstGeom prst="rect">
            <a:avLst/>
          </a:prstGeom>
        </p:spPr>
      </p:pic>
      <p:pic>
        <p:nvPicPr>
          <p:cNvPr id="5" name="Picture 4" descr="A person standing next to a pipe&#10;&#10;Description automatically generated">
            <a:extLst>
              <a:ext uri="{FF2B5EF4-FFF2-40B4-BE49-F238E27FC236}">
                <a16:creationId xmlns:a16="http://schemas.microsoft.com/office/drawing/2014/main" id="{C147095F-C8E1-6EAE-6EC3-4081E967EB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703" y="1043870"/>
            <a:ext cx="3361272" cy="1890716"/>
          </a:xfrm>
          <a:prstGeom prst="rect">
            <a:avLst/>
          </a:prstGeom>
        </p:spPr>
      </p:pic>
      <p:pic>
        <p:nvPicPr>
          <p:cNvPr id="6" name="Hotfire">
            <a:hlinkClick r:id="" action="ppaction://media"/>
            <a:extLst>
              <a:ext uri="{FF2B5EF4-FFF2-40B4-BE49-F238E27FC236}">
                <a16:creationId xmlns:a16="http://schemas.microsoft.com/office/drawing/2014/main" id="{17959569-19EE-76B2-1A34-17837AB91D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91248" y="3739193"/>
            <a:ext cx="1956843" cy="2609124"/>
          </a:xfrm>
          <a:prstGeom prst="rect">
            <a:avLst/>
          </a:prstGeom>
        </p:spPr>
      </p:pic>
      <p:pic>
        <p:nvPicPr>
          <p:cNvPr id="7" name="Picture 6" descr="A person sitting at a desk with several monitors&#10;&#10;Description automatically generated">
            <a:extLst>
              <a:ext uri="{FF2B5EF4-FFF2-40B4-BE49-F238E27FC236}">
                <a16:creationId xmlns:a16="http://schemas.microsoft.com/office/drawing/2014/main" id="{F318D7B9-DAA4-59CB-6891-0F98BEBCCF9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368" y="3745039"/>
            <a:ext cx="3450987" cy="2588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3AF87-636D-04A4-B473-1251A955B4E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072" y="3745039"/>
            <a:ext cx="1952459" cy="26032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D1CC26-198B-87BE-1651-1FCF38BD3734}"/>
              </a:ext>
            </a:extLst>
          </p:cNvPr>
          <p:cNvSpPr txBox="1">
            <a:spLocks/>
          </p:cNvSpPr>
          <p:nvPr/>
        </p:nvSpPr>
        <p:spPr>
          <a:xfrm>
            <a:off x="600776" y="1348893"/>
            <a:ext cx="7661021" cy="229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Performed as a Test Operator</a:t>
            </a:r>
          </a:p>
          <a:p>
            <a:r>
              <a:rPr lang="en-US" sz="1350" dirty="0"/>
              <a:t>Tests completed:</a:t>
            </a:r>
          </a:p>
          <a:p>
            <a:pPr lvl="1"/>
            <a:r>
              <a:rPr lang="en-US" sz="1350" dirty="0"/>
              <a:t>2x Cold flows</a:t>
            </a:r>
          </a:p>
          <a:p>
            <a:pPr lvl="1"/>
            <a:r>
              <a:rPr lang="en-US" sz="1350" dirty="0"/>
              <a:t>2x </a:t>
            </a:r>
            <a:r>
              <a:rPr lang="en-US" sz="1350" dirty="0" err="1"/>
              <a:t>hotfires</a:t>
            </a:r>
            <a:r>
              <a:rPr lang="en-US" sz="1350" dirty="0"/>
              <a:t> (</a:t>
            </a:r>
            <a:r>
              <a:rPr lang="en-US" sz="1350" dirty="0" err="1"/>
              <a:t>hotfire</a:t>
            </a:r>
            <a:r>
              <a:rPr lang="en-US" sz="1350" dirty="0"/>
              <a:t> 2 aborted after losing </a:t>
            </a:r>
            <a:r>
              <a:rPr lang="en-US" sz="1350" dirty="0" err="1"/>
              <a:t>runline</a:t>
            </a:r>
            <a:r>
              <a:rPr lang="en-US" sz="1350" dirty="0"/>
              <a:t> PTs due to uncontrolled flame)</a:t>
            </a:r>
          </a:p>
          <a:p>
            <a:r>
              <a:rPr lang="en-US" sz="1350" dirty="0"/>
              <a:t>First full vehicle tests with actual procedures</a:t>
            </a:r>
          </a:p>
          <a:p>
            <a:r>
              <a:rPr lang="en-US" sz="1350" dirty="0"/>
              <a:t>What to do when something goes wrong</a:t>
            </a:r>
          </a:p>
          <a:p>
            <a:r>
              <a:rPr lang="en-US" sz="1350" dirty="0"/>
              <a:t>Triple the timeline and accept some leaks</a:t>
            </a:r>
          </a:p>
          <a:p>
            <a:r>
              <a:rPr lang="en-US" sz="1350" dirty="0"/>
              <a:t>Clear comms and overcommunication saves time and commodities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6353E92-E4E8-33AA-5809-3F4219C0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Integrated Vehicle Ops</a:t>
            </a:r>
          </a:p>
        </p:txBody>
      </p:sp>
    </p:spTree>
    <p:extLst>
      <p:ext uri="{BB962C8B-B14F-4D97-AF65-F5344CB8AC3E}">
        <p14:creationId xmlns:p14="http://schemas.microsoft.com/office/powerpoint/2010/main" val="6796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4455D7-EDEF-2EFA-E6E3-43A98EF40C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9874" y="3087966"/>
            <a:ext cx="5441350" cy="3313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33FA8-9AAD-BDFC-9BD8-90B4ECBA87F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777" y="3087967"/>
            <a:ext cx="5639038" cy="33133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8D3E4F0-581F-7B10-700A-DB2D7DE2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865A3D-8B28-E569-C0E7-81E866A46AEF}"/>
              </a:ext>
            </a:extLst>
          </p:cNvPr>
          <p:cNvSpPr txBox="1">
            <a:spLocks/>
          </p:cNvSpPr>
          <p:nvPr/>
        </p:nvSpPr>
        <p:spPr>
          <a:xfrm>
            <a:off x="600775" y="1441042"/>
            <a:ext cx="9856869" cy="1514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 was the RE for CMS’s Upper Plumbing and took the system through design, manufacturing, integration, test, and to full vehicle </a:t>
            </a:r>
            <a:r>
              <a:rPr lang="en-US" sz="2000" dirty="0" err="1"/>
              <a:t>hotfires</a:t>
            </a:r>
            <a:endParaRPr lang="en-US" sz="2000" dirty="0"/>
          </a:p>
          <a:p>
            <a:r>
              <a:rPr lang="en-US" sz="2000" dirty="0"/>
              <a:t>I led testing ops, wrote procedures, and led data reviews for our first pressurized tests</a:t>
            </a:r>
          </a:p>
          <a:p>
            <a:r>
              <a:rPr lang="en-US" sz="2000" dirty="0"/>
              <a:t>I led (most) manufacturing and integration for the Upper Plumbing system</a:t>
            </a:r>
          </a:p>
        </p:txBody>
      </p:sp>
    </p:spTree>
    <p:extLst>
      <p:ext uri="{BB962C8B-B14F-4D97-AF65-F5344CB8AC3E}">
        <p14:creationId xmlns:p14="http://schemas.microsoft.com/office/powerpoint/2010/main" val="4004392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7C0231-2964-4B72-D002-DB7B5FEF4EA6}"/>
              </a:ext>
            </a:extLst>
          </p:cNvPr>
          <p:cNvSpPr txBox="1"/>
          <p:nvPr/>
        </p:nvSpPr>
        <p:spPr>
          <a:xfrm>
            <a:off x="2222679" y="2875002"/>
            <a:ext cx="77466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13473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9F6B-7129-44E3-5A63-4CD7F39B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D167C-74C7-C640-CF1A-13B1B0C247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06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EE2D-4E9B-D59A-709F-18FFD544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FC215-5B7E-FD58-EFFF-24A50E644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About Me</a:t>
            </a:r>
          </a:p>
          <a:p>
            <a:r>
              <a:rPr lang="en-US" dirty="0"/>
              <a:t>Internship Highlight: Northrop Grumman</a:t>
            </a:r>
          </a:p>
          <a:p>
            <a:r>
              <a:rPr lang="en-US" dirty="0"/>
              <a:t>Internship Highlight: SpaceX</a:t>
            </a:r>
          </a:p>
          <a:p>
            <a:r>
              <a:rPr lang="en-US" dirty="0"/>
              <a:t>About PSP and CMS</a:t>
            </a:r>
          </a:p>
          <a:p>
            <a:r>
              <a:rPr lang="en-US" dirty="0"/>
              <a:t>Upper Plumbing</a:t>
            </a:r>
          </a:p>
          <a:p>
            <a:pPr lvl="1"/>
            <a:r>
              <a:rPr lang="en-US" dirty="0"/>
              <a:t>Sizing (Python and Excel)</a:t>
            </a:r>
          </a:p>
          <a:p>
            <a:pPr lvl="1"/>
            <a:r>
              <a:rPr lang="en-US" dirty="0"/>
              <a:t>System Design</a:t>
            </a:r>
          </a:p>
          <a:p>
            <a:pPr lvl="1"/>
            <a:r>
              <a:rPr lang="en-US" dirty="0"/>
              <a:t>Bang-Bang Manifold Design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Bang-Bang Test Campaign</a:t>
            </a:r>
          </a:p>
          <a:p>
            <a:pPr lvl="1"/>
            <a:r>
              <a:rPr lang="en-US" dirty="0"/>
              <a:t>Full Vehicle Ops</a:t>
            </a:r>
          </a:p>
        </p:txBody>
      </p:sp>
    </p:spTree>
    <p:extLst>
      <p:ext uri="{BB962C8B-B14F-4D97-AF65-F5344CB8AC3E}">
        <p14:creationId xmlns:p14="http://schemas.microsoft.com/office/powerpoint/2010/main" val="3667321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02A5-864B-0D0D-3419-17B2E4671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Burst disk FOD impact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7D435-3F50-74D8-9025-D5CB6694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08" y="1489855"/>
            <a:ext cx="3763269" cy="50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7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433C-86A0-CB72-78D1-3E717979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Venturi Mass Flow Equation: Sizing Sim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7C763A-481D-A82F-745D-B0F389CFA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Venturi mass flow: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𝑚𝑑𝑜𝑡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∗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𝑡𝑎𝑛𝑘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𝑣𝑎𝑝𝑜𝑢𝑟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7C763A-481D-A82F-745D-B0F389CFA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45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5FAA-63F1-961E-3678-DC68C421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Relief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823A-CEA1-4361-F8F7-F122F18EF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2307" cy="4351338"/>
          </a:xfrm>
        </p:spPr>
        <p:txBody>
          <a:bodyPr>
            <a:norm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Libre Franklin" pitchFamily="2" charset="0"/>
              </a:rPr>
              <a:t>One ullage burst disk per tank set to burst at proof pressure - 30psi (549 psi)</a:t>
            </a:r>
          </a:p>
          <a:p>
            <a:pPr lvl="1" fontAlgn="base">
              <a:spcBef>
                <a:spcPts val="1000"/>
              </a:spcBef>
            </a:pPr>
            <a:r>
              <a:rPr lang="en-US" sz="2000" b="0" i="0" u="none" strike="noStrike" dirty="0">
                <a:effectLst/>
                <a:latin typeface="Libre Franklin" pitchFamily="2" charset="0"/>
              </a:rPr>
              <a:t>30psi to account for burst pressure uncertainty </a:t>
            </a:r>
          </a:p>
          <a:p>
            <a:pPr lvl="1" fontAlgn="base">
              <a:spcBef>
                <a:spcPts val="0"/>
              </a:spcBef>
            </a:pPr>
            <a:r>
              <a:rPr lang="en-US" sz="2000" b="0" i="0" u="none" strike="noStrike" dirty="0">
                <a:effectLst/>
                <a:latin typeface="Libre Franklin" pitchFamily="2" charset="0"/>
              </a:rPr>
              <a:t>Size for flow rate equal to full open bang-bang valves x 1.5</a:t>
            </a:r>
            <a:endParaRPr lang="en-US" sz="2000" dirty="0">
              <a:latin typeface="Libre Franklin" pitchFamily="2" charset="0"/>
            </a:endParaRPr>
          </a:p>
          <a:p>
            <a:pPr marL="457200" lvl="1" indent="0" fontAlgn="base">
              <a:spcBef>
                <a:spcPts val="0"/>
              </a:spcBef>
              <a:buNone/>
            </a:pPr>
            <a:endParaRPr lang="en-US" sz="2000" b="0" i="0" u="none" strike="noStrike" dirty="0">
              <a:effectLst/>
              <a:latin typeface="Libre Franklin" pitchFamily="2" charset="0"/>
            </a:endParaRPr>
          </a:p>
          <a:p>
            <a:pPr lvl="1" fontAlgn="base">
              <a:spcBef>
                <a:spcPts val="0"/>
              </a:spcBef>
            </a:pPr>
            <a:endParaRPr lang="en-US" sz="2000" b="0" i="0" u="none" strike="noStrike" dirty="0">
              <a:effectLst/>
              <a:latin typeface="Libre Franklin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Libre Franklin" pitchFamily="2" charset="0"/>
              </a:rPr>
              <a:t>Relief valve on LOx and LNG tank set to 386 psi</a:t>
            </a:r>
          </a:p>
          <a:p>
            <a:pPr lvl="1" fontAlgn="base">
              <a:spcBef>
                <a:spcPts val="0"/>
              </a:spcBef>
            </a:pPr>
            <a:r>
              <a:rPr lang="en-US" sz="2000" b="0" i="0" u="none" strike="noStrike" dirty="0">
                <a:effectLst/>
                <a:latin typeface="Libre Franklin" pitchFamily="2" charset="0"/>
              </a:rPr>
              <a:t>Size for flow rate equal to one full open solenoid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63F5DBE-DD9B-8710-7C01-0DC931BDB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8919" y="1836344"/>
            <a:ext cx="2172908" cy="447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20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050A8-603C-7D52-6EAF-8F0AC553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Burst Disk Sizing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BB297-6113-EBC0-7294-C73C12BA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795" y="3369888"/>
            <a:ext cx="3509136" cy="144821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431D8D-11A5-5DAC-9B15-3DA6CDEF4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11195"/>
              </p:ext>
            </p:extLst>
          </p:nvPr>
        </p:nvGraphicFramePr>
        <p:xfrm>
          <a:off x="5169795" y="2471011"/>
          <a:ext cx="2895600" cy="6477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73456297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91385324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783206917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8E6F3E"/>
                          </a:highlight>
                          <a:latin typeface="Libre Franklin" pitchFamily="2" charset="0"/>
                        </a:rPr>
                        <a:t>Parameter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highlight>
                          <a:srgbClr val="8E6F3E"/>
                        </a:highlight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3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8E6F3E"/>
                          </a:highlight>
                          <a:latin typeface="Libre Franklin" pitchFamily="2" charset="0"/>
                        </a:rPr>
                        <a:t>COPV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highlight>
                          <a:srgbClr val="8E6F3E"/>
                        </a:highlight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3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8E6F3E"/>
                          </a:highlight>
                          <a:latin typeface="Libre Franklin" pitchFamily="2" charset="0"/>
                        </a:rPr>
                        <a:t>Tank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highlight>
                          <a:srgbClr val="8E6F3E"/>
                        </a:highlight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689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Helium Pressure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4950 psi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326 psi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09498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Helium Temp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70 F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-235 F ()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53870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148A86-AC02-A552-FCF6-01BBD418D9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100908"/>
              </p:ext>
            </p:extLst>
          </p:nvPr>
        </p:nvGraphicFramePr>
        <p:xfrm>
          <a:off x="5169795" y="5069280"/>
          <a:ext cx="1911350" cy="514350"/>
        </p:xfrm>
        <a:graphic>
          <a:graphicData uri="http://schemas.openxmlformats.org/drawingml/2006/table">
            <a:tbl>
              <a:tblPr/>
              <a:tblGrid>
                <a:gridCol w="1079500">
                  <a:extLst>
                    <a:ext uri="{9D8B030D-6E8A-4147-A177-3AD203B41FA5}">
                      <a16:colId xmlns:a16="http://schemas.microsoft.com/office/drawing/2014/main" val="1982005922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67482788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highlight>
                            <a:srgbClr val="8E6F3E"/>
                          </a:highlight>
                          <a:latin typeface="Libre Franklin" pitchFamily="2" charset="0"/>
                        </a:rPr>
                        <a:t>Parameter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  <a:highlight>
                          <a:srgbClr val="8E6F3E"/>
                        </a:highlight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3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8E6F3E"/>
                          </a:highlight>
                          <a:latin typeface="Libre Franklin" pitchFamily="2" charset="0"/>
                        </a:rPr>
                        <a:t>Value</a:t>
                      </a:r>
                      <a:endParaRPr lang="en-US">
                        <a:solidFill>
                          <a:schemeClr val="tx1"/>
                        </a:solidFill>
                        <a:effectLst/>
                        <a:highlight>
                          <a:srgbClr val="8E6F3E"/>
                        </a:highlight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6F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44112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Min </a:t>
                      </a:r>
                      <a:r>
                        <a:rPr lang="en-US" sz="1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Cv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Libre Franklin" pitchFamily="2" charset="0"/>
                        </a:rPr>
                        <a:t>.12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31750" marB="3175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13391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BEA7951-60FC-CD1B-EA92-13E9F9DB9801}"/>
              </a:ext>
            </a:extLst>
          </p:cNvPr>
          <p:cNvSpPr txBox="1"/>
          <p:nvPr/>
        </p:nvSpPr>
        <p:spPr>
          <a:xfrm>
            <a:off x="2274195" y="3902547"/>
            <a:ext cx="266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-DIN" panose="020B0504030202030204"/>
              </a:rPr>
              <a:t>Max SCFM = 473 SCFM</a:t>
            </a:r>
          </a:p>
        </p:txBody>
      </p:sp>
    </p:spTree>
    <p:extLst>
      <p:ext uri="{BB962C8B-B14F-4D97-AF65-F5344CB8AC3E}">
        <p14:creationId xmlns:p14="http://schemas.microsoft.com/office/powerpoint/2010/main" val="1940512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F949-2E22-EA22-2281-6970D7DD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FAEA72-EEB3-2B6B-8344-7D8146843E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7833" y="1825625"/>
            <a:ext cx="83363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04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B665-F828-5922-554D-83EED462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2" y="371564"/>
            <a:ext cx="10515600" cy="132556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902FF-A8DB-C6A4-F1DE-275A58B47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75" y="1441040"/>
            <a:ext cx="5297718" cy="2075471"/>
          </a:xfrm>
        </p:spPr>
        <p:txBody>
          <a:bodyPr>
            <a:noAutofit/>
          </a:bodyPr>
          <a:lstStyle/>
          <a:p>
            <a:r>
              <a:rPr lang="en-US" sz="1700" dirty="0"/>
              <a:t>Born in New York, grew up overseas, moved back to the US for high school</a:t>
            </a:r>
          </a:p>
          <a:p>
            <a:pPr lvl="1"/>
            <a:r>
              <a:rPr lang="en-US" sz="1700" dirty="0"/>
              <a:t>Fluent in French</a:t>
            </a:r>
          </a:p>
          <a:p>
            <a:pPr lvl="1"/>
            <a:r>
              <a:rPr lang="en-US" sz="1700" dirty="0"/>
              <a:t>Visited 60+ countries </a:t>
            </a:r>
          </a:p>
          <a:p>
            <a:r>
              <a:rPr lang="en-US" sz="1700" dirty="0"/>
              <a:t>Graduated from Purdue in December with a BS in Aeronautical &amp; Astronautical engineering</a:t>
            </a:r>
          </a:p>
          <a:p>
            <a:r>
              <a:rPr lang="en-US" sz="1700" dirty="0"/>
              <a:t>Part of Purdue Space Program’s Liquids team</a:t>
            </a:r>
          </a:p>
        </p:txBody>
      </p:sp>
      <p:pic>
        <p:nvPicPr>
          <p:cNvPr id="5" name="Picture 4" descr="A person wearing a hard hat and sunglasses&#10;&#10;Description automatically generated">
            <a:extLst>
              <a:ext uri="{FF2B5EF4-FFF2-40B4-BE49-F238E27FC236}">
                <a16:creationId xmlns:a16="http://schemas.microsoft.com/office/drawing/2014/main" id="{AC303200-2B44-BC26-4DE8-01140C9465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8493" y="3572676"/>
            <a:ext cx="3622517" cy="2716888"/>
          </a:xfrm>
          <a:prstGeom prst="rect">
            <a:avLst/>
          </a:prstGeom>
        </p:spPr>
      </p:pic>
      <p:pic>
        <p:nvPicPr>
          <p:cNvPr id="6" name="Picture 5" descr="A person standing in front of a rocket&#10;&#10;Description automatically generated">
            <a:extLst>
              <a:ext uri="{FF2B5EF4-FFF2-40B4-BE49-F238E27FC236}">
                <a16:creationId xmlns:a16="http://schemas.microsoft.com/office/drawing/2014/main" id="{41D81149-B52B-4952-4D6D-DE757BC3814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5567" y="3572676"/>
            <a:ext cx="2045658" cy="2716889"/>
          </a:xfrm>
          <a:prstGeom prst="rect">
            <a:avLst/>
          </a:prstGeom>
        </p:spPr>
      </p:pic>
      <p:pic>
        <p:nvPicPr>
          <p:cNvPr id="7" name="Picture 6" descr="A group of men standing in a canyon&#10;&#10;Description automatically generated">
            <a:extLst>
              <a:ext uri="{FF2B5EF4-FFF2-40B4-BE49-F238E27FC236}">
                <a16:creationId xmlns:a16="http://schemas.microsoft.com/office/drawing/2014/main" id="{0A449293-8850-8CFA-7EA1-F4ECBAB48F1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775" y="3572677"/>
            <a:ext cx="3179174" cy="271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FA552E-15A9-6B53-C2ED-CCFE6163A6B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7400" y="3572676"/>
            <a:ext cx="2043642" cy="27168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E309E6-0F98-057A-86DC-02B115404CD6}"/>
              </a:ext>
            </a:extLst>
          </p:cNvPr>
          <p:cNvSpPr txBox="1">
            <a:spLocks/>
          </p:cNvSpPr>
          <p:nvPr/>
        </p:nvSpPr>
        <p:spPr>
          <a:xfrm>
            <a:off x="6842910" y="1441040"/>
            <a:ext cx="3290553" cy="20754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buClrTx/>
              <a:buSzPts val="1700"/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rgbClr val="FFFFFF"/>
                </a:solidFill>
                <a:effectLst/>
                <a:ea typeface="+mn-ea"/>
                <a:cs typeface="+mn-cs"/>
              </a:rPr>
              <a:t>2 years of internships:</a:t>
            </a:r>
          </a:p>
          <a:p>
            <a:pPr lvl="1">
              <a:spcBef>
                <a:spcPts val="1000"/>
              </a:spcBef>
              <a:buSzPts val="1700"/>
            </a:pPr>
            <a:r>
              <a:rPr lang="en-US" sz="1600" dirty="0">
                <a:solidFill>
                  <a:srgbClr val="FFFFFF"/>
                </a:solidFill>
              </a:rPr>
              <a:t>7 months: T4</a:t>
            </a:r>
          </a:p>
          <a:p>
            <a:pPr lvl="1">
              <a:spcBef>
                <a:spcPts val="1000"/>
              </a:spcBef>
              <a:buSzPts val="1700"/>
            </a:pPr>
            <a:r>
              <a:rPr lang="en-US" sz="1600" dirty="0">
                <a:solidFill>
                  <a:srgbClr val="FFFFFF"/>
                </a:solidFill>
              </a:rPr>
              <a:t>4 months: Sentinel</a:t>
            </a:r>
          </a:p>
          <a:p>
            <a:pPr lvl="1">
              <a:spcBef>
                <a:spcPts val="1000"/>
              </a:spcBef>
              <a:buSzPts val="1700"/>
            </a:pPr>
            <a:r>
              <a:rPr lang="en-US" sz="1600" dirty="0">
                <a:solidFill>
                  <a:srgbClr val="FFFFFF"/>
                </a:solidFill>
              </a:rPr>
              <a:t>4 months: Antares</a:t>
            </a:r>
          </a:p>
          <a:p>
            <a:pPr lvl="1">
              <a:spcBef>
                <a:spcPts val="1000"/>
              </a:spcBef>
              <a:buSzPts val="1700"/>
            </a:pPr>
            <a:r>
              <a:rPr lang="en-US" sz="1600" dirty="0">
                <a:solidFill>
                  <a:srgbClr val="FFFFFF"/>
                </a:solidFill>
              </a:rPr>
              <a:t>5 months: Falcon</a:t>
            </a:r>
          </a:p>
          <a:p>
            <a:pPr lvl="1">
              <a:spcBef>
                <a:spcPts val="1000"/>
              </a:spcBef>
              <a:buSzPts val="1700"/>
            </a:pPr>
            <a:r>
              <a:rPr lang="en-US" sz="1600" dirty="0">
                <a:solidFill>
                  <a:srgbClr val="FFFFFF"/>
                </a:solidFill>
                <a:effectLst/>
              </a:rPr>
              <a:t>4 months: Raptor</a:t>
            </a:r>
            <a:endParaRPr lang="en-US" sz="1600" dirty="0">
              <a:effectLst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1F70C663-28B5-E4EF-9180-78E18E8F70F9}"/>
              </a:ext>
            </a:extLst>
          </p:cNvPr>
          <p:cNvSpPr/>
          <p:nvPr/>
        </p:nvSpPr>
        <p:spPr>
          <a:xfrm>
            <a:off x="9275222" y="1818022"/>
            <a:ext cx="654501" cy="92517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30951FD-664E-5E9D-49E3-93AB09484CBB}"/>
              </a:ext>
            </a:extLst>
          </p:cNvPr>
          <p:cNvSpPr/>
          <p:nvPr/>
        </p:nvSpPr>
        <p:spPr>
          <a:xfrm>
            <a:off x="9275221" y="2864094"/>
            <a:ext cx="654501" cy="56490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23A2A6-1B2E-B5D3-4DEA-EF8BBD319CF1}"/>
              </a:ext>
            </a:extLst>
          </p:cNvPr>
          <p:cNvSpPr txBox="1"/>
          <p:nvPr/>
        </p:nvSpPr>
        <p:spPr>
          <a:xfrm>
            <a:off x="9972477" y="2142110"/>
            <a:ext cx="2045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Northrop Grumman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304C3-5CA0-B13B-EB19-E0D3CE0DF5CF}"/>
              </a:ext>
            </a:extLst>
          </p:cNvPr>
          <p:cNvSpPr txBox="1"/>
          <p:nvPr/>
        </p:nvSpPr>
        <p:spPr>
          <a:xfrm>
            <a:off x="9972477" y="2975681"/>
            <a:ext cx="2045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@ SpaceX</a:t>
            </a:r>
          </a:p>
        </p:txBody>
      </p:sp>
    </p:spTree>
    <p:extLst>
      <p:ext uri="{BB962C8B-B14F-4D97-AF65-F5344CB8AC3E}">
        <p14:creationId xmlns:p14="http://schemas.microsoft.com/office/powerpoint/2010/main" val="384840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5929-3EC4-2718-8267-32A4A716F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Highlights: Northrop Grumman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FA388-265D-B7BC-EDEA-C79A73065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02175" cy="186376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Designed a mating ring for Cygnus to </a:t>
            </a:r>
            <a:r>
              <a:rPr lang="en-US" dirty="0">
                <a:sym typeface="Wingdings" panose="05000000000000000000" pitchFamily="2" charset="2"/>
              </a:rPr>
              <a:t>Antares, Falcon 9, MLV (Firefly)</a:t>
            </a:r>
          </a:p>
          <a:p>
            <a:r>
              <a:rPr lang="en-US" dirty="0">
                <a:sym typeface="Wingdings" panose="05000000000000000000" pitchFamily="2" charset="2"/>
              </a:rPr>
              <a:t>Sized Sentinel’s TVC system</a:t>
            </a:r>
          </a:p>
          <a:p>
            <a:r>
              <a:rPr lang="en-US" dirty="0">
                <a:sym typeface="Wingdings" panose="05000000000000000000" pitchFamily="2" charset="2"/>
              </a:rPr>
              <a:t>Propulsion system optimizations for a classified program</a:t>
            </a:r>
          </a:p>
          <a:p>
            <a:r>
              <a:rPr lang="en-US" dirty="0">
                <a:sym typeface="Wingdings" panose="05000000000000000000" pitchFamily="2" charset="2"/>
              </a:rPr>
              <a:t>Designed vehicle conditioning GSE for a classified program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white car parked in front of a building&#10;&#10;AI-generated content may be incorrect.">
            <a:extLst>
              <a:ext uri="{FF2B5EF4-FFF2-40B4-BE49-F238E27FC236}">
                <a16:creationId xmlns:a16="http://schemas.microsoft.com/office/drawing/2014/main" id="{54981024-6E32-CF9F-9640-116017C52B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689387"/>
            <a:ext cx="3657601" cy="27432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FC19ADF-143F-00F4-E466-EA28FFB8A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0375" y="1995410"/>
            <a:ext cx="3613425" cy="443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red and blue sign with white text&#10;&#10;AI-generated content may be incorrect.">
            <a:extLst>
              <a:ext uri="{FF2B5EF4-FFF2-40B4-BE49-F238E27FC236}">
                <a16:creationId xmlns:a16="http://schemas.microsoft.com/office/drawing/2014/main" id="{4E96A206-2A41-247A-ED74-C124462A6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8913" y="3689388"/>
            <a:ext cx="20383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9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0701-F09D-17DD-2274-86E0778D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Highlights: SpaceX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D5420-7B62-27AE-E7D4-43D2A26C2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98211"/>
            <a:ext cx="5157787" cy="823912"/>
          </a:xfrm>
        </p:spPr>
        <p:txBody>
          <a:bodyPr/>
          <a:lstStyle/>
          <a:p>
            <a:r>
              <a:rPr lang="en-US" dirty="0"/>
              <a:t>Raptor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0DE2E-410C-66E5-951E-3DBA8CF81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2123"/>
            <a:ext cx="5157787" cy="155055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Owned nozzle heating for engine startup development</a:t>
            </a:r>
          </a:p>
          <a:p>
            <a:pPr marL="0" indent="0">
              <a:buNone/>
            </a:pPr>
            <a:r>
              <a:rPr lang="en-US" dirty="0"/>
              <a:t>Designed tooling to reduce nozzle production downtime</a:t>
            </a:r>
          </a:p>
          <a:p>
            <a:pPr marL="0" indent="0">
              <a:buNone/>
            </a:pPr>
            <a:r>
              <a:rPr lang="en-US" dirty="0"/>
              <a:t>Built/plumbed various systems around the factory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679E-13E6-B2D3-50FD-01F6648E3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98211"/>
            <a:ext cx="5183188" cy="823912"/>
          </a:xfrm>
        </p:spPr>
        <p:txBody>
          <a:bodyPr/>
          <a:lstStyle/>
          <a:p>
            <a:r>
              <a:rPr lang="en-US" dirty="0"/>
              <a:t>Falcon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45261-77FB-0913-8D88-D8347554D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2122"/>
            <a:ext cx="5183188" cy="164191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Cut QD setup time by 10%+ via automation</a:t>
            </a:r>
          </a:p>
          <a:p>
            <a:pPr marL="0" indent="0">
              <a:buNone/>
            </a:pPr>
            <a:r>
              <a:rPr lang="en-US" dirty="0"/>
              <a:t>Deleted 400+ engineering </a:t>
            </a:r>
            <a:r>
              <a:rPr lang="en-US" dirty="0" err="1"/>
              <a:t>labour</a:t>
            </a:r>
            <a:r>
              <a:rPr lang="en-US" dirty="0"/>
              <a:t> hours via autosequences</a:t>
            </a:r>
          </a:p>
          <a:p>
            <a:pPr marL="0" indent="0">
              <a:buNone/>
            </a:pPr>
            <a:r>
              <a:rPr lang="en-US" dirty="0"/>
              <a:t>Automated away most (if not all) nominal checkout data reviews</a:t>
            </a:r>
          </a:p>
        </p:txBody>
      </p:sp>
      <p:pic>
        <p:nvPicPr>
          <p:cNvPr id="7" name="Picture 6" descr="A person standing in front of a rocket&#10;&#10;Description automatically generated">
            <a:extLst>
              <a:ext uri="{FF2B5EF4-FFF2-40B4-BE49-F238E27FC236}">
                <a16:creationId xmlns:a16="http://schemas.microsoft.com/office/drawing/2014/main" id="{F033FB7F-8B99-68B7-7D90-CB8DB860789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173" y="3572674"/>
            <a:ext cx="2045658" cy="2716889"/>
          </a:xfrm>
          <a:prstGeom prst="rect">
            <a:avLst/>
          </a:prstGeom>
        </p:spPr>
      </p:pic>
      <p:pic>
        <p:nvPicPr>
          <p:cNvPr id="10" name="Picture 9" descr="A building with a logo on it&#10;&#10;AI-generated content may be incorrect.">
            <a:extLst>
              <a:ext uri="{FF2B5EF4-FFF2-40B4-BE49-F238E27FC236}">
                <a16:creationId xmlns:a16="http://schemas.microsoft.com/office/drawing/2014/main" id="{56960D2F-7187-4360-40BE-60854129FF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8892" y="3569773"/>
            <a:ext cx="3616077" cy="2722693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5B79029-BA59-3B8E-FE5C-614EACDA3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6612" y="3566870"/>
            <a:ext cx="3656254" cy="272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2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FEA8-4ECD-434C-8F93-BFF9AA3D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5" y="326993"/>
            <a:ext cx="10515600" cy="1325563"/>
          </a:xfrm>
        </p:spPr>
        <p:txBody>
          <a:bodyPr/>
          <a:lstStyle/>
          <a:p>
            <a:r>
              <a:rPr lang="en-US" dirty="0"/>
              <a:t>Purdue Space Program - Liquids</a:t>
            </a:r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D11448D-90D8-D71A-D465-8B7B800612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074" y="4419042"/>
            <a:ext cx="2546728" cy="191753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75CE238-57C2-973A-4455-557A9264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775" y="4408594"/>
            <a:ext cx="2890787" cy="19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close-up of a machine&#10;&#10;Description automatically generated">
            <a:extLst>
              <a:ext uri="{FF2B5EF4-FFF2-40B4-BE49-F238E27FC236}">
                <a16:creationId xmlns:a16="http://schemas.microsoft.com/office/drawing/2014/main" id="{FEDE4BBB-72BC-61F6-1EB8-F33C6DE36FD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5511" y="1375805"/>
            <a:ext cx="3453779" cy="2166051"/>
          </a:xfrm>
          <a:prstGeom prst="rect">
            <a:avLst/>
          </a:prstGeom>
        </p:spPr>
      </p:pic>
      <p:pic>
        <p:nvPicPr>
          <p:cNvPr id="16" name="Picture 15" descr="A group of computer monitors&#10;&#10;Description automatically generated">
            <a:extLst>
              <a:ext uri="{FF2B5EF4-FFF2-40B4-BE49-F238E27FC236}">
                <a16:creationId xmlns:a16="http://schemas.microsoft.com/office/drawing/2014/main" id="{4152E842-83AF-25FE-8AC4-E5331558F05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621" y="3743256"/>
            <a:ext cx="3453779" cy="25933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A75206-2DBA-AA62-0B2D-E2F09492D57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3184" y="4419042"/>
            <a:ext cx="1661058" cy="19220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C62DACC-DDE4-8A8F-E8E2-0FC82497301D}"/>
              </a:ext>
            </a:extLst>
          </p:cNvPr>
          <p:cNvGrpSpPr/>
          <p:nvPr/>
        </p:nvGrpSpPr>
        <p:grpSpPr>
          <a:xfrm>
            <a:off x="676230" y="2930714"/>
            <a:ext cx="6580244" cy="1358920"/>
            <a:chOff x="228600" y="3624392"/>
            <a:chExt cx="5143500" cy="1035216"/>
          </a:xfrm>
          <a:noFill/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314D1A-3C87-13E9-2805-B46181C7B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478881" y="1616869"/>
              <a:ext cx="642937" cy="5143500"/>
            </a:xfrm>
            <a:prstGeom prst="rect">
              <a:avLst/>
            </a:prstGeom>
            <a:grpFill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0003C8-5B15-A17A-0F20-59883D08B089}"/>
                </a:ext>
              </a:extLst>
            </p:cNvPr>
            <p:cNvSpPr txBox="1"/>
            <p:nvPr/>
          </p:nvSpPr>
          <p:spPr>
            <a:xfrm>
              <a:off x="298275" y="4386977"/>
              <a:ext cx="594670" cy="18756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Engine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7A02EA-9E78-539B-99A8-035AB3766246}"/>
                </a:ext>
              </a:extLst>
            </p:cNvPr>
            <p:cNvSpPr txBox="1"/>
            <p:nvPr/>
          </p:nvSpPr>
          <p:spPr>
            <a:xfrm>
              <a:off x="766572" y="3629480"/>
              <a:ext cx="762000" cy="3048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Lower</a:t>
              </a: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latin typeface="Libre Franklin" pitchFamily="2" charset="0"/>
                </a:rPr>
                <a:t>Plumbing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AB7A9D-CD08-1432-1239-EDA54F6E6519}"/>
                </a:ext>
              </a:extLst>
            </p:cNvPr>
            <p:cNvSpPr txBox="1"/>
            <p:nvPr/>
          </p:nvSpPr>
          <p:spPr>
            <a:xfrm>
              <a:off x="1447800" y="4310033"/>
              <a:ext cx="762000" cy="3048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Methane Tank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B01F0B-1C98-627B-E907-3D176A2CD57F}"/>
                </a:ext>
              </a:extLst>
            </p:cNvPr>
            <p:cNvSpPr txBox="1"/>
            <p:nvPr/>
          </p:nvSpPr>
          <p:spPr>
            <a:xfrm>
              <a:off x="2362200" y="4325422"/>
              <a:ext cx="762000" cy="187569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LOx Tank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D82554-428B-F21F-507C-B9018A9A8D83}"/>
                </a:ext>
              </a:extLst>
            </p:cNvPr>
            <p:cNvSpPr txBox="1"/>
            <p:nvPr/>
          </p:nvSpPr>
          <p:spPr>
            <a:xfrm>
              <a:off x="2999083" y="3624392"/>
              <a:ext cx="762000" cy="3048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Upper Plumbing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803A75-C468-5B40-FADE-8422084FCE6F}"/>
                </a:ext>
              </a:extLst>
            </p:cNvPr>
            <p:cNvSpPr txBox="1"/>
            <p:nvPr/>
          </p:nvSpPr>
          <p:spPr>
            <a:xfrm>
              <a:off x="3584907" y="4354807"/>
              <a:ext cx="762000" cy="3048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Helium COPV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25873E-754F-ACD6-216D-14AF59C70F70}"/>
                </a:ext>
              </a:extLst>
            </p:cNvPr>
            <p:cNvSpPr txBox="1"/>
            <p:nvPr/>
          </p:nvSpPr>
          <p:spPr>
            <a:xfrm>
              <a:off x="4530212" y="3629480"/>
              <a:ext cx="703089" cy="3048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i="0" u="none" strike="noStrike" dirty="0">
                  <a:effectLst/>
                  <a:latin typeface="Libre Franklin" pitchFamily="2" charset="0"/>
                </a:rPr>
                <a:t>Nosecone/Recovery</a:t>
              </a:r>
              <a:endParaRPr lang="en-US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27CA3C6-B5AE-6A15-435F-DAD3C6C70577}"/>
              </a:ext>
            </a:extLst>
          </p:cNvPr>
          <p:cNvSpPr txBox="1">
            <a:spLocks/>
          </p:cNvSpPr>
          <p:nvPr/>
        </p:nvSpPr>
        <p:spPr>
          <a:xfrm>
            <a:off x="600775" y="1441041"/>
            <a:ext cx="7462101" cy="1493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Purdue’s student-run liquid rocketry team</a:t>
            </a:r>
          </a:p>
          <a:p>
            <a:r>
              <a:rPr lang="en-US" sz="1800" dirty="0"/>
              <a:t>Launch of </a:t>
            </a:r>
            <a:r>
              <a:rPr lang="en-US" sz="1800" dirty="0" err="1"/>
              <a:t>CraterMaker</a:t>
            </a:r>
            <a:r>
              <a:rPr lang="en-US" sz="1800" dirty="0"/>
              <a:t> Special…soon</a:t>
            </a:r>
          </a:p>
          <a:p>
            <a:pPr lvl="1"/>
            <a:r>
              <a:rPr lang="en-US" sz="1800" dirty="0"/>
              <a:t>900lbf engine, targeting 40,000ft apogee</a:t>
            </a:r>
          </a:p>
          <a:p>
            <a:pPr lvl="1"/>
            <a:r>
              <a:rPr lang="en-US" sz="1800" dirty="0"/>
              <a:t>Methalox vehicle + helium press system</a:t>
            </a:r>
          </a:p>
        </p:txBody>
      </p:sp>
    </p:spTree>
    <p:extLst>
      <p:ext uri="{BB962C8B-B14F-4D97-AF65-F5344CB8AC3E}">
        <p14:creationId xmlns:p14="http://schemas.microsoft.com/office/powerpoint/2010/main" val="230879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D15E-B50D-51D0-1B71-FD4B0A0F4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6" y="332928"/>
            <a:ext cx="10515600" cy="1325563"/>
          </a:xfrm>
        </p:spPr>
        <p:txBody>
          <a:bodyPr/>
          <a:lstStyle/>
          <a:p>
            <a:r>
              <a:rPr lang="en-US" dirty="0"/>
              <a:t>CMS &amp; Me: Upper Plumbing &amp; GSE</a:t>
            </a:r>
          </a:p>
        </p:txBody>
      </p:sp>
      <p:pic>
        <p:nvPicPr>
          <p:cNvPr id="5" name="Picture 4" descr="A close-up of a machine&#10;&#10;Description automatically generated">
            <a:extLst>
              <a:ext uri="{FF2B5EF4-FFF2-40B4-BE49-F238E27FC236}">
                <a16:creationId xmlns:a16="http://schemas.microsoft.com/office/drawing/2014/main" id="{8C75A5F2-CC60-4518-CE1B-BA9827E1F7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8452" y="1441040"/>
            <a:ext cx="3602772" cy="4803695"/>
          </a:xfrm>
          <a:prstGeom prst="rect">
            <a:avLst/>
          </a:prstGeom>
        </p:spPr>
      </p:pic>
      <p:pic>
        <p:nvPicPr>
          <p:cNvPr id="6" name="Picture 5" descr="Men looking at a pressure gauge&#10;&#10;Description automatically generated">
            <a:extLst>
              <a:ext uri="{FF2B5EF4-FFF2-40B4-BE49-F238E27FC236}">
                <a16:creationId xmlns:a16="http://schemas.microsoft.com/office/drawing/2014/main" id="{E3B48286-9A7F-29BF-C7DB-AA84170C42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615" y="3696807"/>
            <a:ext cx="3397237" cy="2547928"/>
          </a:xfrm>
          <a:prstGeom prst="rect">
            <a:avLst/>
          </a:prstGeom>
        </p:spPr>
      </p:pic>
      <p:pic>
        <p:nvPicPr>
          <p:cNvPr id="7" name="Picture 6" descr="A machine with many wires and cables&#10;&#10;Description automatically generated">
            <a:extLst>
              <a:ext uri="{FF2B5EF4-FFF2-40B4-BE49-F238E27FC236}">
                <a16:creationId xmlns:a16="http://schemas.microsoft.com/office/drawing/2014/main" id="{C6B80ADE-8E71-1A8D-FAD5-4BF8DF52323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76" y="3696807"/>
            <a:ext cx="3825240" cy="25501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DEFB03-D17B-B73C-D167-AFFD34D53AA5}"/>
              </a:ext>
            </a:extLst>
          </p:cNvPr>
          <p:cNvSpPr txBox="1">
            <a:spLocks/>
          </p:cNvSpPr>
          <p:nvPr/>
        </p:nvSpPr>
        <p:spPr>
          <a:xfrm>
            <a:off x="600775" y="1441040"/>
            <a:ext cx="7165185" cy="2234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Upper Plumbing:</a:t>
            </a:r>
          </a:p>
          <a:p>
            <a:pPr lvl="1"/>
            <a:r>
              <a:rPr lang="en-US" sz="1900" dirty="0"/>
              <a:t>Sizing, design and simulation</a:t>
            </a:r>
          </a:p>
          <a:p>
            <a:pPr lvl="1"/>
            <a:r>
              <a:rPr lang="en-US" sz="1900" dirty="0"/>
              <a:t>Manufacturing, qualification and test</a:t>
            </a:r>
          </a:p>
          <a:p>
            <a:r>
              <a:rPr lang="en-US" sz="1900" dirty="0"/>
              <a:t>Avionics packaging and bang-bang integration</a:t>
            </a:r>
          </a:p>
          <a:p>
            <a:r>
              <a:rPr lang="en-US" sz="1900" dirty="0"/>
              <a:t>GSE buildup to support test and flight ops (fluids + </a:t>
            </a:r>
            <a:r>
              <a:rPr lang="en-US" sz="1900" dirty="0" err="1"/>
              <a:t>daq</a:t>
            </a:r>
            <a:r>
              <a:rPr lang="en-US" sz="1900" dirty="0"/>
              <a:t>)</a:t>
            </a:r>
          </a:p>
          <a:p>
            <a:r>
              <a:rPr lang="en-US" sz="1900" dirty="0"/>
              <a:t>Data visualization platform</a:t>
            </a:r>
          </a:p>
        </p:txBody>
      </p:sp>
    </p:spTree>
    <p:extLst>
      <p:ext uri="{BB962C8B-B14F-4D97-AF65-F5344CB8AC3E}">
        <p14:creationId xmlns:p14="http://schemas.microsoft.com/office/powerpoint/2010/main" val="82114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BBE5037-19DF-3C1E-1FBA-A35239681E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4662" y="3500618"/>
            <a:ext cx="4342901" cy="28428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37D5F-5E09-5F4D-C9EB-47E29E81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5" y="339368"/>
            <a:ext cx="10515600" cy="1325563"/>
          </a:xfrm>
        </p:spPr>
        <p:txBody>
          <a:bodyPr/>
          <a:lstStyle/>
          <a:p>
            <a:r>
              <a:rPr lang="en-US" dirty="0"/>
              <a:t>Upper Plumbing Goals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6F77-46E1-9053-8AED-BE8C43420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92181" y="698877"/>
            <a:ext cx="2194033" cy="564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65AAF-8F23-C3B5-370E-8CD79FF1C9FC}"/>
              </a:ext>
            </a:extLst>
          </p:cNvPr>
          <p:cNvSpPr txBox="1">
            <a:spLocks/>
          </p:cNvSpPr>
          <p:nvPr/>
        </p:nvSpPr>
        <p:spPr>
          <a:xfrm>
            <a:off x="600775" y="1514582"/>
            <a:ext cx="8791406" cy="20593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Press the tanks to flight pressures (LNG: 315psia, Lox: 326psia) and keep them within +/- 15psi</a:t>
            </a:r>
          </a:p>
          <a:p>
            <a:r>
              <a:rPr lang="en-US" dirty="0"/>
              <a:t>Fill the vehicle’s commodities tank and press to 4950psia</a:t>
            </a:r>
          </a:p>
          <a:p>
            <a:r>
              <a:rPr lang="en-US" dirty="0"/>
              <a:t>Handle nominal and most emergency vent scenarios</a:t>
            </a:r>
          </a:p>
        </p:txBody>
      </p:sp>
      <p:pic>
        <p:nvPicPr>
          <p:cNvPr id="19" name="Picture 18" descr="A close-up of a metal pole with wires and wires&#10;&#10;AI-generated content may be incorrect.">
            <a:extLst>
              <a:ext uri="{FF2B5EF4-FFF2-40B4-BE49-F238E27FC236}">
                <a16:creationId xmlns:a16="http://schemas.microsoft.com/office/drawing/2014/main" id="{E89E0EC1-BC6E-49F4-99A6-16DA8C53B4D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75" y="3500618"/>
            <a:ext cx="4264249" cy="284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BA8B0-5A54-A62B-FE33-B70FB1B0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39C61-0C33-A8F3-96D4-D11FBAEA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Sizing</a:t>
            </a:r>
          </a:p>
          <a:p>
            <a:pPr lvl="1"/>
            <a:r>
              <a:rPr lang="en-US" dirty="0"/>
              <a:t>Python &amp; Excel</a:t>
            </a:r>
          </a:p>
          <a:p>
            <a:r>
              <a:rPr lang="en-US" dirty="0"/>
              <a:t>System Design</a:t>
            </a:r>
          </a:p>
          <a:p>
            <a:pPr lvl="1"/>
            <a:r>
              <a:rPr lang="en-US" dirty="0"/>
              <a:t>Fluids System Design</a:t>
            </a:r>
          </a:p>
          <a:p>
            <a:pPr lvl="1"/>
            <a:r>
              <a:rPr lang="en-US" dirty="0"/>
              <a:t>Bang-Bang Manifold</a:t>
            </a:r>
          </a:p>
          <a:p>
            <a:r>
              <a:rPr lang="en-US" dirty="0"/>
              <a:t>Manufacturing</a:t>
            </a:r>
          </a:p>
          <a:p>
            <a:r>
              <a:rPr lang="en-US" dirty="0"/>
              <a:t>Subsystem Test Campaign</a:t>
            </a:r>
          </a:p>
          <a:p>
            <a:r>
              <a:rPr lang="en-US" dirty="0"/>
              <a:t>Vehicle Test Campaign</a:t>
            </a:r>
          </a:p>
        </p:txBody>
      </p:sp>
    </p:spTree>
    <p:extLst>
      <p:ext uri="{BB962C8B-B14F-4D97-AF65-F5344CB8AC3E}">
        <p14:creationId xmlns:p14="http://schemas.microsoft.com/office/powerpoint/2010/main" val="1589720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8673</TotalTime>
  <Words>1082</Words>
  <Application>Microsoft Office PowerPoint</Application>
  <PresentationFormat>Widescreen</PresentationFormat>
  <Paragraphs>180</Paragraphs>
  <Slides>24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Cambria Math</vt:lpstr>
      <vt:lpstr>D-DIN</vt:lpstr>
      <vt:lpstr>Libre Franklin</vt:lpstr>
      <vt:lpstr>Wingdings</vt:lpstr>
      <vt:lpstr>Office Theme</vt:lpstr>
      <vt:lpstr>Impulse Space Onsite Presentation</vt:lpstr>
      <vt:lpstr>Agenda</vt:lpstr>
      <vt:lpstr>About Me</vt:lpstr>
      <vt:lpstr>Internship Highlights: Northrop Grumman</vt:lpstr>
      <vt:lpstr>Internship Highlights: SpaceX</vt:lpstr>
      <vt:lpstr>Purdue Space Program - Liquids</vt:lpstr>
      <vt:lpstr>CMS &amp; Me: Upper Plumbing &amp; GSE</vt:lpstr>
      <vt:lpstr>Upper Plumbing Goals</vt:lpstr>
      <vt:lpstr>Overview</vt:lpstr>
      <vt:lpstr>Sizing Sim: Python</vt:lpstr>
      <vt:lpstr>Sizing Sim: Back to Basics</vt:lpstr>
      <vt:lpstr>System Design</vt:lpstr>
      <vt:lpstr>PowerPoint Presentation</vt:lpstr>
      <vt:lpstr>Manufacturing</vt:lpstr>
      <vt:lpstr>Bang-Bang Test Campaign</vt:lpstr>
      <vt:lpstr>Integrated Vehicle Ops</vt:lpstr>
      <vt:lpstr>Review</vt:lpstr>
      <vt:lpstr>PowerPoint Presentation</vt:lpstr>
      <vt:lpstr>Backup Slides</vt:lpstr>
      <vt:lpstr>Burst disk FOD impact</vt:lpstr>
      <vt:lpstr>Venturi Mass Flow Equation: Sizing Sim</vt:lpstr>
      <vt:lpstr>Passive Relief</vt:lpstr>
      <vt:lpstr>Burst Disk Sizing</vt:lpstr>
      <vt:lpstr>BCLS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Rajan Phadnis</dc:creator>
  <cp:lastModifiedBy>Rajan Phadnis</cp:lastModifiedBy>
  <cp:revision>2</cp:revision>
  <dcterms:created xsi:type="dcterms:W3CDTF">2025-01-10T02:31:39Z</dcterms:created>
  <dcterms:modified xsi:type="dcterms:W3CDTF">2025-03-10T05:03:32Z</dcterms:modified>
</cp:coreProperties>
</file>